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2"/>
  </p:notesMasterIdLst>
  <p:handoutMasterIdLst>
    <p:handoutMasterId r:id="rId23"/>
  </p:handoutMasterIdLst>
  <p:sldIdLst>
    <p:sldId id="256" r:id="rId6"/>
    <p:sldId id="304" r:id="rId7"/>
    <p:sldId id="305"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Lst>
  <p:sldSz cx="13463588"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heatley-Darrand" initials="MWD" lastIdx="1" clrIdx="0">
    <p:extLst>
      <p:ext uri="{19B8F6BF-5375-455C-9EA6-DF929625EA0E}">
        <p15:presenceInfo xmlns:p15="http://schemas.microsoft.com/office/powerpoint/2012/main" userId="S::Megan.Wheatley-Darrand@synthomer.com::f9432cbc-a6ff-4029-8215-86194ba211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5"/>
    <a:srgbClr val="164970"/>
    <a:srgbClr val="1F2147"/>
    <a:srgbClr val="4B34A8"/>
    <a:srgbClr val="F09600"/>
    <a:srgbClr val="79AC49"/>
    <a:srgbClr val="E89133"/>
    <a:srgbClr val="79A55D"/>
    <a:srgbClr val="3C4A8D"/>
    <a:srgbClr val="9E9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613" autoAdjust="0"/>
  </p:normalViewPr>
  <p:slideViewPr>
    <p:cSldViewPr snapToGrid="0" snapToObjects="1">
      <p:cViewPr varScale="1">
        <p:scale>
          <a:sx n="81" d="100"/>
          <a:sy n="81" d="100"/>
        </p:scale>
        <p:origin x="1560" y="96"/>
      </p:cViewPr>
      <p:guideLst/>
    </p:cSldViewPr>
  </p:slideViewPr>
  <p:notesTextViewPr>
    <p:cViewPr>
      <p:scale>
        <a:sx n="1" d="1"/>
        <a:sy n="1" d="1"/>
      </p:scale>
      <p:origin x="0" y="0"/>
    </p:cViewPr>
  </p:notesTextViewPr>
  <p:notesViewPr>
    <p:cSldViewPr snapToGrid="0" snapToObjects="1">
      <p:cViewPr varScale="1">
        <p:scale>
          <a:sx n="74" d="100"/>
          <a:sy n="74" d="100"/>
        </p:scale>
        <p:origin x="358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00A88-5A23-48FD-8935-3C480CD9E13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AD446D86-B200-43F8-BB03-6D4C955AA0DE}">
      <dgm:prSet phldrT="[Text]"/>
      <dgm:spPr/>
      <dgm:t>
        <a:bodyPr/>
        <a:lstStyle/>
        <a:p>
          <a:r>
            <a:rPr lang="en-GB" dirty="0"/>
            <a:t>Background</a:t>
          </a:r>
        </a:p>
      </dgm:t>
    </dgm:pt>
    <dgm:pt modelId="{06FC8278-33C8-4AB1-B351-A69EC26CB769}" type="parTrans" cxnId="{4C189BCC-7960-4FE2-B3CC-0C47371473DB}">
      <dgm:prSet/>
      <dgm:spPr/>
      <dgm:t>
        <a:bodyPr/>
        <a:lstStyle/>
        <a:p>
          <a:endParaRPr lang="en-GB"/>
        </a:p>
      </dgm:t>
    </dgm:pt>
    <dgm:pt modelId="{BFBB62A2-09C4-4492-B848-7313407D8B27}" type="sibTrans" cxnId="{4C189BCC-7960-4FE2-B3CC-0C47371473DB}">
      <dgm:prSet/>
      <dgm:spPr/>
      <dgm:t>
        <a:bodyPr/>
        <a:lstStyle/>
        <a:p>
          <a:endParaRPr lang="en-GB"/>
        </a:p>
      </dgm:t>
    </dgm:pt>
    <dgm:pt modelId="{B783AAC3-D366-4BDF-B918-0BBFAF58F8ED}">
      <dgm:prSet/>
      <dgm:spPr/>
      <dgm:t>
        <a:bodyPr/>
        <a:lstStyle/>
        <a:p>
          <a:r>
            <a:rPr lang="en-GB" dirty="0"/>
            <a:t>EUH208</a:t>
          </a:r>
        </a:p>
      </dgm:t>
    </dgm:pt>
    <dgm:pt modelId="{2D863A8E-5A98-4A0A-B41B-22196BE68F8D}" type="parTrans" cxnId="{E50397B1-4CFC-4696-8374-E5D8CF2EDFA2}">
      <dgm:prSet/>
      <dgm:spPr/>
      <dgm:t>
        <a:bodyPr/>
        <a:lstStyle/>
        <a:p>
          <a:endParaRPr lang="en-GB"/>
        </a:p>
      </dgm:t>
    </dgm:pt>
    <dgm:pt modelId="{0F00F1C2-FDAB-4B31-865E-477E6A1EE2D6}" type="sibTrans" cxnId="{E50397B1-4CFC-4696-8374-E5D8CF2EDFA2}">
      <dgm:prSet/>
      <dgm:spPr/>
      <dgm:t>
        <a:bodyPr/>
        <a:lstStyle/>
        <a:p>
          <a:endParaRPr lang="en-GB"/>
        </a:p>
      </dgm:t>
    </dgm:pt>
    <dgm:pt modelId="{ACC2E7AF-2BDC-481E-987D-BF31EE6AE4C8}">
      <dgm:prSet phldrT="[Text]"/>
      <dgm:spPr/>
      <dgm:t>
        <a:bodyPr/>
        <a:lstStyle/>
        <a:p>
          <a:r>
            <a:rPr lang="en-GB" dirty="0"/>
            <a:t>Introduction</a:t>
          </a:r>
        </a:p>
      </dgm:t>
    </dgm:pt>
    <dgm:pt modelId="{1399A55B-4E72-465C-8C0B-BD5D1EA88B01}" type="parTrans" cxnId="{ED141F0C-56BD-4B33-B5CD-C045BC59C283}">
      <dgm:prSet/>
      <dgm:spPr/>
      <dgm:t>
        <a:bodyPr/>
        <a:lstStyle/>
        <a:p>
          <a:endParaRPr lang="en-GB"/>
        </a:p>
      </dgm:t>
    </dgm:pt>
    <dgm:pt modelId="{33EBCDE1-676E-47DD-B5AB-FEC27C62132A}" type="sibTrans" cxnId="{ED141F0C-56BD-4B33-B5CD-C045BC59C283}">
      <dgm:prSet/>
      <dgm:spPr/>
      <dgm:t>
        <a:bodyPr/>
        <a:lstStyle/>
        <a:p>
          <a:endParaRPr lang="en-GB"/>
        </a:p>
      </dgm:t>
    </dgm:pt>
    <dgm:pt modelId="{4DB46E50-5459-44F9-9616-9E575BED223D}">
      <dgm:prSet phldrT="[Text]"/>
      <dgm:spPr/>
      <dgm:t>
        <a:bodyPr/>
        <a:lstStyle/>
        <a:p>
          <a:r>
            <a:rPr lang="en-GB" dirty="0"/>
            <a:t>Obligatory supplemental labelling information</a:t>
          </a:r>
        </a:p>
      </dgm:t>
    </dgm:pt>
    <dgm:pt modelId="{87BB68F7-6ADB-49A3-BE14-20544E73099C}" type="parTrans" cxnId="{FE3F3172-73A3-4208-A1CD-A3771197975E}">
      <dgm:prSet/>
      <dgm:spPr/>
      <dgm:t>
        <a:bodyPr/>
        <a:lstStyle/>
        <a:p>
          <a:endParaRPr lang="en-GB"/>
        </a:p>
      </dgm:t>
    </dgm:pt>
    <dgm:pt modelId="{FF6552B4-53BA-4E11-9F2A-73B9290A9A71}" type="sibTrans" cxnId="{FE3F3172-73A3-4208-A1CD-A3771197975E}">
      <dgm:prSet/>
      <dgm:spPr/>
      <dgm:t>
        <a:bodyPr/>
        <a:lstStyle/>
        <a:p>
          <a:endParaRPr lang="en-GB"/>
        </a:p>
      </dgm:t>
    </dgm:pt>
    <dgm:pt modelId="{297CD937-1919-499C-B56B-7A8472E31C57}">
      <dgm:prSet phldrT="[Text]"/>
      <dgm:spPr/>
      <dgm:t>
        <a:bodyPr/>
        <a:lstStyle/>
        <a:p>
          <a:r>
            <a:rPr lang="en-GB" dirty="0"/>
            <a:t>EUH phrases</a:t>
          </a:r>
        </a:p>
      </dgm:t>
    </dgm:pt>
    <dgm:pt modelId="{8126B540-281F-4EC2-8928-EE04ECF75131}" type="parTrans" cxnId="{2EB026D0-F1FD-49A8-A89A-5946F3B10D84}">
      <dgm:prSet/>
      <dgm:spPr/>
      <dgm:t>
        <a:bodyPr/>
        <a:lstStyle/>
        <a:p>
          <a:endParaRPr lang="en-GB"/>
        </a:p>
      </dgm:t>
    </dgm:pt>
    <dgm:pt modelId="{D568B9E0-BCED-4EAF-94B7-285B266AA003}" type="sibTrans" cxnId="{2EB026D0-F1FD-49A8-A89A-5946F3B10D84}">
      <dgm:prSet/>
      <dgm:spPr/>
      <dgm:t>
        <a:bodyPr/>
        <a:lstStyle/>
        <a:p>
          <a:endParaRPr lang="en-GB"/>
        </a:p>
      </dgm:t>
    </dgm:pt>
    <dgm:pt modelId="{8A2E862B-6192-43AB-917C-8697280C5F44}">
      <dgm:prSet phldrT="[Text]"/>
      <dgm:spPr/>
      <dgm:t>
        <a:bodyPr/>
        <a:lstStyle/>
        <a:p>
          <a:r>
            <a:rPr lang="en-GB" dirty="0"/>
            <a:t>Non-obligatory supplemental labelling information</a:t>
          </a:r>
        </a:p>
      </dgm:t>
    </dgm:pt>
    <dgm:pt modelId="{6E0E3083-361D-4CED-B8F8-E45FC0D786FD}" type="parTrans" cxnId="{ED0FE7F1-CC6B-4F6D-9B11-63E42950DF0D}">
      <dgm:prSet/>
      <dgm:spPr/>
      <dgm:t>
        <a:bodyPr/>
        <a:lstStyle/>
        <a:p>
          <a:endParaRPr lang="en-GB"/>
        </a:p>
      </dgm:t>
    </dgm:pt>
    <dgm:pt modelId="{BDB39725-592B-4235-9D3D-48B1F2E2731A}" type="sibTrans" cxnId="{ED0FE7F1-CC6B-4F6D-9B11-63E42950DF0D}">
      <dgm:prSet/>
      <dgm:spPr/>
      <dgm:t>
        <a:bodyPr/>
        <a:lstStyle/>
        <a:p>
          <a:endParaRPr lang="en-GB"/>
        </a:p>
      </dgm:t>
    </dgm:pt>
    <dgm:pt modelId="{3E04DFFE-5054-44BD-B06E-405193BFD1A6}">
      <dgm:prSet/>
      <dgm:spPr/>
      <dgm:t>
        <a:bodyPr/>
        <a:lstStyle/>
        <a:p>
          <a:r>
            <a:rPr lang="en-GB" dirty="0"/>
            <a:t>Questions</a:t>
          </a:r>
        </a:p>
      </dgm:t>
    </dgm:pt>
    <dgm:pt modelId="{56839694-2C94-417D-9B32-890CE3C8D5FE}" type="parTrans" cxnId="{9E2D319A-6559-4346-8E53-ACCBE0DB477E}">
      <dgm:prSet/>
      <dgm:spPr/>
      <dgm:t>
        <a:bodyPr/>
        <a:lstStyle/>
        <a:p>
          <a:endParaRPr lang="en-GB"/>
        </a:p>
      </dgm:t>
    </dgm:pt>
    <dgm:pt modelId="{E440F663-0093-4556-BBA9-1DD52EFC4A79}" type="sibTrans" cxnId="{9E2D319A-6559-4346-8E53-ACCBE0DB477E}">
      <dgm:prSet/>
      <dgm:spPr/>
      <dgm:t>
        <a:bodyPr/>
        <a:lstStyle/>
        <a:p>
          <a:endParaRPr lang="en-GB"/>
        </a:p>
      </dgm:t>
    </dgm:pt>
    <dgm:pt modelId="{FED9143C-2691-4FE9-B99D-A236BDB06712}">
      <dgm:prSet/>
      <dgm:spPr/>
      <dgm:t>
        <a:bodyPr/>
        <a:lstStyle/>
        <a:p>
          <a:r>
            <a:rPr lang="en-GB" dirty="0"/>
            <a:t>EUH208</a:t>
          </a:r>
        </a:p>
      </dgm:t>
    </dgm:pt>
    <dgm:pt modelId="{98721BE8-4D78-45B1-8209-8B004CB69841}" type="parTrans" cxnId="{04710A5C-3EF8-4CF4-9599-501187EEDE5D}">
      <dgm:prSet/>
      <dgm:spPr/>
      <dgm:t>
        <a:bodyPr/>
        <a:lstStyle/>
        <a:p>
          <a:endParaRPr lang="en-GB"/>
        </a:p>
      </dgm:t>
    </dgm:pt>
    <dgm:pt modelId="{72B26518-0E60-402A-89E6-31656B63B765}" type="sibTrans" cxnId="{04710A5C-3EF8-4CF4-9599-501187EEDE5D}">
      <dgm:prSet/>
      <dgm:spPr/>
      <dgm:t>
        <a:bodyPr/>
        <a:lstStyle/>
        <a:p>
          <a:endParaRPr lang="en-GB"/>
        </a:p>
      </dgm:t>
    </dgm:pt>
    <dgm:pt modelId="{2DA3A10E-9294-4325-A7D5-E018EB8AB473}">
      <dgm:prSet/>
      <dgm:spPr/>
      <dgm:t>
        <a:bodyPr/>
        <a:lstStyle/>
        <a:p>
          <a:r>
            <a:rPr lang="en-GB" dirty="0"/>
            <a:t>Concentration limits</a:t>
          </a:r>
        </a:p>
      </dgm:t>
    </dgm:pt>
    <dgm:pt modelId="{E9FBB5D9-1F4D-4476-9299-42F807174BC3}" type="parTrans" cxnId="{4FE7D4C7-5470-4F67-AFE8-48DF4284F4E3}">
      <dgm:prSet/>
      <dgm:spPr/>
      <dgm:t>
        <a:bodyPr/>
        <a:lstStyle/>
        <a:p>
          <a:endParaRPr lang="en-GB"/>
        </a:p>
      </dgm:t>
    </dgm:pt>
    <dgm:pt modelId="{F9280164-BC74-4C21-A383-6BF260EDD74D}" type="sibTrans" cxnId="{4FE7D4C7-5470-4F67-AFE8-48DF4284F4E3}">
      <dgm:prSet/>
      <dgm:spPr/>
      <dgm:t>
        <a:bodyPr/>
        <a:lstStyle/>
        <a:p>
          <a:endParaRPr lang="en-GB"/>
        </a:p>
      </dgm:t>
    </dgm:pt>
    <dgm:pt modelId="{66FCFE3E-769E-4836-81E1-85510060CAA1}">
      <dgm:prSet/>
      <dgm:spPr/>
      <dgm:t>
        <a:bodyPr/>
        <a:lstStyle/>
        <a:p>
          <a:r>
            <a:rPr lang="en-GB" dirty="0"/>
            <a:t>Specific Concentration Limits (SCLs)</a:t>
          </a:r>
        </a:p>
      </dgm:t>
    </dgm:pt>
    <dgm:pt modelId="{6091265B-EBD8-4F2E-A238-1204B015BD8B}" type="parTrans" cxnId="{306543A7-FFC1-4301-8806-33D394F6CC7B}">
      <dgm:prSet/>
      <dgm:spPr/>
      <dgm:t>
        <a:bodyPr/>
        <a:lstStyle/>
        <a:p>
          <a:endParaRPr lang="en-GB"/>
        </a:p>
      </dgm:t>
    </dgm:pt>
    <dgm:pt modelId="{9692A15A-5F01-4B7C-B5A3-66AA0B0B3F66}" type="sibTrans" cxnId="{306543A7-FFC1-4301-8806-33D394F6CC7B}">
      <dgm:prSet/>
      <dgm:spPr/>
      <dgm:t>
        <a:bodyPr/>
        <a:lstStyle/>
        <a:p>
          <a:endParaRPr lang="en-GB"/>
        </a:p>
      </dgm:t>
    </dgm:pt>
    <dgm:pt modelId="{E65FF148-675C-43A6-8F0B-D228EAAD7050}">
      <dgm:prSet/>
      <dgm:spPr/>
      <dgm:t>
        <a:bodyPr/>
        <a:lstStyle/>
        <a:p>
          <a:r>
            <a:rPr lang="en-GB"/>
            <a:t>Examples</a:t>
          </a:r>
          <a:endParaRPr lang="en-GB" dirty="0"/>
        </a:p>
      </dgm:t>
    </dgm:pt>
    <dgm:pt modelId="{2A09CA79-EA34-4C0F-A22A-C5FD95BF3D4C}" type="parTrans" cxnId="{035C3BE2-E136-4FE9-B00F-870DD1232F8A}">
      <dgm:prSet/>
      <dgm:spPr/>
      <dgm:t>
        <a:bodyPr/>
        <a:lstStyle/>
        <a:p>
          <a:endParaRPr lang="en-GB"/>
        </a:p>
      </dgm:t>
    </dgm:pt>
    <dgm:pt modelId="{FDFB1B06-26F8-40A9-9B41-A2BC13A1897A}" type="sibTrans" cxnId="{035C3BE2-E136-4FE9-B00F-870DD1232F8A}">
      <dgm:prSet/>
      <dgm:spPr/>
      <dgm:t>
        <a:bodyPr/>
        <a:lstStyle/>
        <a:p>
          <a:endParaRPr lang="en-GB"/>
        </a:p>
      </dgm:t>
    </dgm:pt>
    <dgm:pt modelId="{DABE3DDA-3C3A-451C-9F64-F55F81D0196D}" type="pres">
      <dgm:prSet presAssocID="{CD900A88-5A23-48FD-8935-3C480CD9E137}" presName="linearFlow" presStyleCnt="0">
        <dgm:presLayoutVars>
          <dgm:dir/>
          <dgm:resizeHandles val="exact"/>
        </dgm:presLayoutVars>
      </dgm:prSet>
      <dgm:spPr/>
    </dgm:pt>
    <dgm:pt modelId="{2CF1625B-868D-41E2-914E-B7421A8AE989}" type="pres">
      <dgm:prSet presAssocID="{AD446D86-B200-43F8-BB03-6D4C955AA0DE}" presName="composite" presStyleCnt="0"/>
      <dgm:spPr/>
    </dgm:pt>
    <dgm:pt modelId="{9255F835-AD4E-4923-9408-BF6B3D659359}" type="pres">
      <dgm:prSet presAssocID="{AD446D86-B200-43F8-BB03-6D4C955AA0DE}"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ument outline"/>
        </a:ext>
      </dgm:extLst>
    </dgm:pt>
    <dgm:pt modelId="{AC0829EB-8458-4E58-8A3D-974B671CF2F2}" type="pres">
      <dgm:prSet presAssocID="{AD446D86-B200-43F8-BB03-6D4C955AA0DE}" presName="txShp" presStyleLbl="node1" presStyleIdx="0" presStyleCnt="3">
        <dgm:presLayoutVars>
          <dgm:bulletEnabled val="1"/>
        </dgm:presLayoutVars>
      </dgm:prSet>
      <dgm:spPr/>
    </dgm:pt>
    <dgm:pt modelId="{1D51C7FA-A080-4FD6-A7F6-93A12D625E85}" type="pres">
      <dgm:prSet presAssocID="{BFBB62A2-09C4-4492-B848-7313407D8B27}" presName="spacing" presStyleCnt="0"/>
      <dgm:spPr/>
    </dgm:pt>
    <dgm:pt modelId="{DB318926-EF1A-40B6-A48C-40F4A562CFE9}" type="pres">
      <dgm:prSet presAssocID="{B783AAC3-D366-4BDF-B918-0BBFAF58F8ED}" presName="composite" presStyleCnt="0"/>
      <dgm:spPr/>
    </dgm:pt>
    <dgm:pt modelId="{BD5FB27A-22C8-4CC4-A19B-8667BC8E46B5}" type="pres">
      <dgm:prSet presAssocID="{B783AAC3-D366-4BDF-B918-0BBFAF58F8ED}"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aised hand outline"/>
        </a:ext>
      </dgm:extLst>
    </dgm:pt>
    <dgm:pt modelId="{E94AF3B2-7C00-4E24-BAFF-5038F6A55EEA}" type="pres">
      <dgm:prSet presAssocID="{B783AAC3-D366-4BDF-B918-0BBFAF58F8ED}" presName="txShp" presStyleLbl="node1" presStyleIdx="1" presStyleCnt="3">
        <dgm:presLayoutVars>
          <dgm:bulletEnabled val="1"/>
        </dgm:presLayoutVars>
      </dgm:prSet>
      <dgm:spPr/>
    </dgm:pt>
    <dgm:pt modelId="{4FB5D00A-7433-48F7-829A-48DE8C981A12}" type="pres">
      <dgm:prSet presAssocID="{0F00F1C2-FDAB-4B31-865E-477E6A1EE2D6}" presName="spacing" presStyleCnt="0"/>
      <dgm:spPr/>
    </dgm:pt>
    <dgm:pt modelId="{2A8E8919-D907-4ABB-BB25-D4F1603AC927}" type="pres">
      <dgm:prSet presAssocID="{3E04DFFE-5054-44BD-B06E-405193BFD1A6}" presName="composite" presStyleCnt="0"/>
      <dgm:spPr/>
    </dgm:pt>
    <dgm:pt modelId="{973FEDFA-A608-4CEC-A18D-91C0AD1A6028}" type="pres">
      <dgm:prSet presAssocID="{3E04DFFE-5054-44BD-B06E-405193BFD1A6}"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Question Mark with solid fill"/>
        </a:ext>
      </dgm:extLst>
    </dgm:pt>
    <dgm:pt modelId="{6ED94467-9620-49D0-8B22-7DF454173393}" type="pres">
      <dgm:prSet presAssocID="{3E04DFFE-5054-44BD-B06E-405193BFD1A6}" presName="txShp" presStyleLbl="node1" presStyleIdx="2" presStyleCnt="3">
        <dgm:presLayoutVars>
          <dgm:bulletEnabled val="1"/>
        </dgm:presLayoutVars>
      </dgm:prSet>
      <dgm:spPr/>
    </dgm:pt>
  </dgm:ptLst>
  <dgm:cxnLst>
    <dgm:cxn modelId="{ED141F0C-56BD-4B33-B5CD-C045BC59C283}" srcId="{AD446D86-B200-43F8-BB03-6D4C955AA0DE}" destId="{ACC2E7AF-2BDC-481E-987D-BF31EE6AE4C8}" srcOrd="0" destOrd="0" parTransId="{1399A55B-4E72-465C-8C0B-BD5D1EA88B01}" sibTransId="{33EBCDE1-676E-47DD-B5AB-FEC27C62132A}"/>
    <dgm:cxn modelId="{C400D915-1426-45C8-91F0-86083D2FE294}" type="presOf" srcId="{B783AAC3-D366-4BDF-B918-0BBFAF58F8ED}" destId="{E94AF3B2-7C00-4E24-BAFF-5038F6A55EEA}" srcOrd="0" destOrd="0" presId="urn:microsoft.com/office/officeart/2005/8/layout/vList3"/>
    <dgm:cxn modelId="{01A7F01A-83A0-4871-BD02-5D2C454CC24A}" type="presOf" srcId="{ACC2E7AF-2BDC-481E-987D-BF31EE6AE4C8}" destId="{AC0829EB-8458-4E58-8A3D-974B671CF2F2}" srcOrd="0" destOrd="1" presId="urn:microsoft.com/office/officeart/2005/8/layout/vList3"/>
    <dgm:cxn modelId="{41DEF832-8677-4500-960D-D3E42A9D0262}" type="presOf" srcId="{3E04DFFE-5054-44BD-B06E-405193BFD1A6}" destId="{6ED94467-9620-49D0-8B22-7DF454173393}" srcOrd="0" destOrd="0" presId="urn:microsoft.com/office/officeart/2005/8/layout/vList3"/>
    <dgm:cxn modelId="{8C15BD37-AB36-4F85-B976-19A9A8396D19}" type="presOf" srcId="{2DA3A10E-9294-4325-A7D5-E018EB8AB473}" destId="{E94AF3B2-7C00-4E24-BAFF-5038F6A55EEA}" srcOrd="0" destOrd="2" presId="urn:microsoft.com/office/officeart/2005/8/layout/vList3"/>
    <dgm:cxn modelId="{04710A5C-3EF8-4CF4-9599-501187EEDE5D}" srcId="{B783AAC3-D366-4BDF-B918-0BBFAF58F8ED}" destId="{FED9143C-2691-4FE9-B99D-A236BDB06712}" srcOrd="0" destOrd="0" parTransId="{98721BE8-4D78-45B1-8209-8B004CB69841}" sibTransId="{72B26518-0E60-402A-89E6-31656B63B765}"/>
    <dgm:cxn modelId="{BEE47050-8C6D-4BFF-B7C3-1466C7F39E1E}" type="presOf" srcId="{8A2E862B-6192-43AB-917C-8697280C5F44}" destId="{AC0829EB-8458-4E58-8A3D-974B671CF2F2}" srcOrd="0" destOrd="4" presId="urn:microsoft.com/office/officeart/2005/8/layout/vList3"/>
    <dgm:cxn modelId="{FE3F3172-73A3-4208-A1CD-A3771197975E}" srcId="{AD446D86-B200-43F8-BB03-6D4C955AA0DE}" destId="{4DB46E50-5459-44F9-9616-9E575BED223D}" srcOrd="1" destOrd="0" parTransId="{87BB68F7-6ADB-49A3-BE14-20544E73099C}" sibTransId="{FF6552B4-53BA-4E11-9F2A-73B9290A9A71}"/>
    <dgm:cxn modelId="{5AF1B178-8377-45C8-B7FB-F115EB7EBB9C}" type="presOf" srcId="{4DB46E50-5459-44F9-9616-9E575BED223D}" destId="{AC0829EB-8458-4E58-8A3D-974B671CF2F2}" srcOrd="0" destOrd="2" presId="urn:microsoft.com/office/officeart/2005/8/layout/vList3"/>
    <dgm:cxn modelId="{BF561F7A-0D00-4788-9827-14EC5C2E7649}" type="presOf" srcId="{E65FF148-675C-43A6-8F0B-D228EAAD7050}" destId="{E94AF3B2-7C00-4E24-BAFF-5038F6A55EEA}" srcOrd="0" destOrd="4" presId="urn:microsoft.com/office/officeart/2005/8/layout/vList3"/>
    <dgm:cxn modelId="{06E25794-A8CF-4570-867A-CBBA0D28670B}" type="presOf" srcId="{66FCFE3E-769E-4836-81E1-85510060CAA1}" destId="{E94AF3B2-7C00-4E24-BAFF-5038F6A55EEA}" srcOrd="0" destOrd="3" presId="urn:microsoft.com/office/officeart/2005/8/layout/vList3"/>
    <dgm:cxn modelId="{9E2D319A-6559-4346-8E53-ACCBE0DB477E}" srcId="{CD900A88-5A23-48FD-8935-3C480CD9E137}" destId="{3E04DFFE-5054-44BD-B06E-405193BFD1A6}" srcOrd="2" destOrd="0" parTransId="{56839694-2C94-417D-9B32-890CE3C8D5FE}" sibTransId="{E440F663-0093-4556-BBA9-1DD52EFC4A79}"/>
    <dgm:cxn modelId="{306543A7-FFC1-4301-8806-33D394F6CC7B}" srcId="{B783AAC3-D366-4BDF-B918-0BBFAF58F8ED}" destId="{66FCFE3E-769E-4836-81E1-85510060CAA1}" srcOrd="2" destOrd="0" parTransId="{6091265B-EBD8-4F2E-A238-1204B015BD8B}" sibTransId="{9692A15A-5F01-4B7C-B5A3-66AA0B0B3F66}"/>
    <dgm:cxn modelId="{7D06ABA8-10E6-4966-9EE9-D9AA120927A1}" type="presOf" srcId="{CD900A88-5A23-48FD-8935-3C480CD9E137}" destId="{DABE3DDA-3C3A-451C-9F64-F55F81D0196D}" srcOrd="0" destOrd="0" presId="urn:microsoft.com/office/officeart/2005/8/layout/vList3"/>
    <dgm:cxn modelId="{E50397B1-4CFC-4696-8374-E5D8CF2EDFA2}" srcId="{CD900A88-5A23-48FD-8935-3C480CD9E137}" destId="{B783AAC3-D366-4BDF-B918-0BBFAF58F8ED}" srcOrd="1" destOrd="0" parTransId="{2D863A8E-5A98-4A0A-B41B-22196BE68F8D}" sibTransId="{0F00F1C2-FDAB-4B31-865E-477E6A1EE2D6}"/>
    <dgm:cxn modelId="{AC5D2AC0-EB19-4774-95EF-B5BFF05B3FCA}" type="presOf" srcId="{AD446D86-B200-43F8-BB03-6D4C955AA0DE}" destId="{AC0829EB-8458-4E58-8A3D-974B671CF2F2}" srcOrd="0" destOrd="0" presId="urn:microsoft.com/office/officeart/2005/8/layout/vList3"/>
    <dgm:cxn modelId="{4FE7D4C7-5470-4F67-AFE8-48DF4284F4E3}" srcId="{B783AAC3-D366-4BDF-B918-0BBFAF58F8ED}" destId="{2DA3A10E-9294-4325-A7D5-E018EB8AB473}" srcOrd="1" destOrd="0" parTransId="{E9FBB5D9-1F4D-4476-9299-42F807174BC3}" sibTransId="{F9280164-BC74-4C21-A383-6BF260EDD74D}"/>
    <dgm:cxn modelId="{4C189BCC-7960-4FE2-B3CC-0C47371473DB}" srcId="{CD900A88-5A23-48FD-8935-3C480CD9E137}" destId="{AD446D86-B200-43F8-BB03-6D4C955AA0DE}" srcOrd="0" destOrd="0" parTransId="{06FC8278-33C8-4AB1-B351-A69EC26CB769}" sibTransId="{BFBB62A2-09C4-4492-B848-7313407D8B27}"/>
    <dgm:cxn modelId="{2EB026D0-F1FD-49A8-A89A-5946F3B10D84}" srcId="{AD446D86-B200-43F8-BB03-6D4C955AA0DE}" destId="{297CD937-1919-499C-B56B-7A8472E31C57}" srcOrd="2" destOrd="0" parTransId="{8126B540-281F-4EC2-8928-EE04ECF75131}" sibTransId="{D568B9E0-BCED-4EAF-94B7-285B266AA003}"/>
    <dgm:cxn modelId="{72BDC1D5-FA4E-4382-A603-4DFB128FEB4A}" type="presOf" srcId="{FED9143C-2691-4FE9-B99D-A236BDB06712}" destId="{E94AF3B2-7C00-4E24-BAFF-5038F6A55EEA}" srcOrd="0" destOrd="1" presId="urn:microsoft.com/office/officeart/2005/8/layout/vList3"/>
    <dgm:cxn modelId="{035C3BE2-E136-4FE9-B00F-870DD1232F8A}" srcId="{B783AAC3-D366-4BDF-B918-0BBFAF58F8ED}" destId="{E65FF148-675C-43A6-8F0B-D228EAAD7050}" srcOrd="3" destOrd="0" parTransId="{2A09CA79-EA34-4C0F-A22A-C5FD95BF3D4C}" sibTransId="{FDFB1B06-26F8-40A9-9B41-A2BC13A1897A}"/>
    <dgm:cxn modelId="{262E7BE8-AF59-40AB-B840-42D2AE2DA629}" type="presOf" srcId="{297CD937-1919-499C-B56B-7A8472E31C57}" destId="{AC0829EB-8458-4E58-8A3D-974B671CF2F2}" srcOrd="0" destOrd="3" presId="urn:microsoft.com/office/officeart/2005/8/layout/vList3"/>
    <dgm:cxn modelId="{ED0FE7F1-CC6B-4F6D-9B11-63E42950DF0D}" srcId="{AD446D86-B200-43F8-BB03-6D4C955AA0DE}" destId="{8A2E862B-6192-43AB-917C-8697280C5F44}" srcOrd="3" destOrd="0" parTransId="{6E0E3083-361D-4CED-B8F8-E45FC0D786FD}" sibTransId="{BDB39725-592B-4235-9D3D-48B1F2E2731A}"/>
    <dgm:cxn modelId="{0B57942D-9900-4C38-ADB8-F85469E7A0C9}" type="presParOf" srcId="{DABE3DDA-3C3A-451C-9F64-F55F81D0196D}" destId="{2CF1625B-868D-41E2-914E-B7421A8AE989}" srcOrd="0" destOrd="0" presId="urn:microsoft.com/office/officeart/2005/8/layout/vList3"/>
    <dgm:cxn modelId="{581A5D85-444B-4017-946D-E6A3447C7CC1}" type="presParOf" srcId="{2CF1625B-868D-41E2-914E-B7421A8AE989}" destId="{9255F835-AD4E-4923-9408-BF6B3D659359}" srcOrd="0" destOrd="0" presId="urn:microsoft.com/office/officeart/2005/8/layout/vList3"/>
    <dgm:cxn modelId="{1B85CF2E-C8ED-4CD5-A07E-C548D9A77709}" type="presParOf" srcId="{2CF1625B-868D-41E2-914E-B7421A8AE989}" destId="{AC0829EB-8458-4E58-8A3D-974B671CF2F2}" srcOrd="1" destOrd="0" presId="urn:microsoft.com/office/officeart/2005/8/layout/vList3"/>
    <dgm:cxn modelId="{F4B87429-3D06-4D11-A67B-1D2AB7C6252F}" type="presParOf" srcId="{DABE3DDA-3C3A-451C-9F64-F55F81D0196D}" destId="{1D51C7FA-A080-4FD6-A7F6-93A12D625E85}" srcOrd="1" destOrd="0" presId="urn:microsoft.com/office/officeart/2005/8/layout/vList3"/>
    <dgm:cxn modelId="{2A9672E8-C02D-400D-98D5-263F190A97CA}" type="presParOf" srcId="{DABE3DDA-3C3A-451C-9F64-F55F81D0196D}" destId="{DB318926-EF1A-40B6-A48C-40F4A562CFE9}" srcOrd="2" destOrd="0" presId="urn:microsoft.com/office/officeart/2005/8/layout/vList3"/>
    <dgm:cxn modelId="{C14E824A-1891-4A7C-A826-B3F01AEFAC8A}" type="presParOf" srcId="{DB318926-EF1A-40B6-A48C-40F4A562CFE9}" destId="{BD5FB27A-22C8-4CC4-A19B-8667BC8E46B5}" srcOrd="0" destOrd="0" presId="urn:microsoft.com/office/officeart/2005/8/layout/vList3"/>
    <dgm:cxn modelId="{43A6FF65-1532-4203-BAE6-DB94F78ACA89}" type="presParOf" srcId="{DB318926-EF1A-40B6-A48C-40F4A562CFE9}" destId="{E94AF3B2-7C00-4E24-BAFF-5038F6A55EEA}" srcOrd="1" destOrd="0" presId="urn:microsoft.com/office/officeart/2005/8/layout/vList3"/>
    <dgm:cxn modelId="{B5785C82-8651-4195-A743-7F870838E376}" type="presParOf" srcId="{DABE3DDA-3C3A-451C-9F64-F55F81D0196D}" destId="{4FB5D00A-7433-48F7-829A-48DE8C981A12}" srcOrd="3" destOrd="0" presId="urn:microsoft.com/office/officeart/2005/8/layout/vList3"/>
    <dgm:cxn modelId="{0E8E5B3B-1A94-4E00-912C-997BBE616B8E}" type="presParOf" srcId="{DABE3DDA-3C3A-451C-9F64-F55F81D0196D}" destId="{2A8E8919-D907-4ABB-BB25-D4F1603AC927}" srcOrd="4" destOrd="0" presId="urn:microsoft.com/office/officeart/2005/8/layout/vList3"/>
    <dgm:cxn modelId="{71AB5873-BF78-43B5-8F40-5C3A4772F19F}" type="presParOf" srcId="{2A8E8919-D907-4ABB-BB25-D4F1603AC927}" destId="{973FEDFA-A608-4CEC-A18D-91C0AD1A6028}" srcOrd="0" destOrd="0" presId="urn:microsoft.com/office/officeart/2005/8/layout/vList3"/>
    <dgm:cxn modelId="{990D160A-1B8F-4947-A53A-D2370C8357BB}" type="presParOf" srcId="{2A8E8919-D907-4ABB-BB25-D4F1603AC927}" destId="{6ED94467-9620-49D0-8B22-7DF45417339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7A0816-1184-44BE-A69B-703C8C8E6B8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AAF1D82-C1F2-49EF-B340-204DCE8A5981}">
      <dgm:prSet phldrT="[Text]"/>
      <dgm:spPr/>
      <dgm:t>
        <a:bodyPr/>
        <a:lstStyle/>
        <a:p>
          <a:r>
            <a:rPr lang="en-GB" dirty="0"/>
            <a:t>Supplemental hazard statements relating to certain physical properties</a:t>
          </a:r>
        </a:p>
      </dgm:t>
    </dgm:pt>
    <dgm:pt modelId="{680BA733-ADCC-4F75-831A-B3269D1E1C69}" type="parTrans" cxnId="{55BCA219-FA44-4CB5-B9CA-A97E89ED00A1}">
      <dgm:prSet/>
      <dgm:spPr/>
      <dgm:t>
        <a:bodyPr/>
        <a:lstStyle/>
        <a:p>
          <a:endParaRPr lang="en-GB"/>
        </a:p>
      </dgm:t>
    </dgm:pt>
    <dgm:pt modelId="{8D15B370-62A2-45A9-A787-A4ADDB4256EB}" type="sibTrans" cxnId="{55BCA219-FA44-4CB5-B9CA-A97E89ED00A1}">
      <dgm:prSet/>
      <dgm:spPr/>
      <dgm:t>
        <a:bodyPr/>
        <a:lstStyle/>
        <a:p>
          <a:endParaRPr lang="en-GB"/>
        </a:p>
      </dgm:t>
    </dgm:pt>
    <dgm:pt modelId="{4D3F1AE1-CDB3-4C37-BC94-ED9D38DD540F}">
      <dgm:prSet phldrT="[Text]"/>
      <dgm:spPr/>
      <dgm:t>
        <a:bodyPr/>
        <a:lstStyle/>
        <a:p>
          <a:r>
            <a:rPr lang="en-GB" dirty="0"/>
            <a:t>EUH014 – Reacts violently with water</a:t>
          </a:r>
        </a:p>
      </dgm:t>
    </dgm:pt>
    <dgm:pt modelId="{624F92C2-1EC4-4231-B380-FB231D66E22A}" type="parTrans" cxnId="{2A7C5AB6-912E-4F20-939E-AE426DC519E5}">
      <dgm:prSet/>
      <dgm:spPr/>
      <dgm:t>
        <a:bodyPr/>
        <a:lstStyle/>
        <a:p>
          <a:endParaRPr lang="en-GB"/>
        </a:p>
      </dgm:t>
    </dgm:pt>
    <dgm:pt modelId="{C290E4F5-EE61-4270-9CA7-E1EABABAC9D9}" type="sibTrans" cxnId="{2A7C5AB6-912E-4F20-939E-AE426DC519E5}">
      <dgm:prSet/>
      <dgm:spPr/>
      <dgm:t>
        <a:bodyPr/>
        <a:lstStyle/>
        <a:p>
          <a:endParaRPr lang="en-GB"/>
        </a:p>
      </dgm:t>
    </dgm:pt>
    <dgm:pt modelId="{B69E0576-4E56-4876-A30F-DD9E278EAD28}">
      <dgm:prSet phldrT="[Text]"/>
      <dgm:spPr/>
      <dgm:t>
        <a:bodyPr/>
        <a:lstStyle/>
        <a:p>
          <a:r>
            <a:rPr lang="en-GB" dirty="0"/>
            <a:t>EUH018 – In use, may form flammable/explosive vapour-air mixture</a:t>
          </a:r>
        </a:p>
      </dgm:t>
    </dgm:pt>
    <dgm:pt modelId="{FE797BD5-AC0E-42F4-B0D2-E6C9D16491BE}" type="parTrans" cxnId="{383191AB-9256-42F1-9846-3678BCFE6C6D}">
      <dgm:prSet/>
      <dgm:spPr/>
      <dgm:t>
        <a:bodyPr/>
        <a:lstStyle/>
        <a:p>
          <a:endParaRPr lang="en-GB"/>
        </a:p>
      </dgm:t>
    </dgm:pt>
    <dgm:pt modelId="{64B5B733-9818-4CC5-A7D2-DB39A5847854}" type="sibTrans" cxnId="{383191AB-9256-42F1-9846-3678BCFE6C6D}">
      <dgm:prSet/>
      <dgm:spPr/>
      <dgm:t>
        <a:bodyPr/>
        <a:lstStyle/>
        <a:p>
          <a:endParaRPr lang="en-GB"/>
        </a:p>
      </dgm:t>
    </dgm:pt>
    <dgm:pt modelId="{194E221B-ED35-47A3-A7FA-50BD7F400366}">
      <dgm:prSet phldrT="[Text]"/>
      <dgm:spPr/>
      <dgm:t>
        <a:bodyPr/>
        <a:lstStyle/>
        <a:p>
          <a:r>
            <a:rPr lang="en-GB" dirty="0"/>
            <a:t>Supplemental hazard statements relating to health properties</a:t>
          </a:r>
        </a:p>
      </dgm:t>
    </dgm:pt>
    <dgm:pt modelId="{97647DB4-A226-4A12-A3EC-949625BE8468}" type="parTrans" cxnId="{0877AD53-300A-4C39-B2C0-F92C975DB8D3}">
      <dgm:prSet/>
      <dgm:spPr/>
      <dgm:t>
        <a:bodyPr/>
        <a:lstStyle/>
        <a:p>
          <a:endParaRPr lang="en-GB"/>
        </a:p>
      </dgm:t>
    </dgm:pt>
    <dgm:pt modelId="{7C70D8FA-AD01-4452-9F6A-036BB0CA9116}" type="sibTrans" cxnId="{0877AD53-300A-4C39-B2C0-F92C975DB8D3}">
      <dgm:prSet/>
      <dgm:spPr/>
      <dgm:t>
        <a:bodyPr/>
        <a:lstStyle/>
        <a:p>
          <a:endParaRPr lang="en-GB"/>
        </a:p>
      </dgm:t>
    </dgm:pt>
    <dgm:pt modelId="{7D885906-4AA6-4148-B4A3-92A2839D7F50}">
      <dgm:prSet phldrT="[Text]"/>
      <dgm:spPr/>
      <dgm:t>
        <a:bodyPr/>
        <a:lstStyle/>
        <a:p>
          <a:r>
            <a:rPr lang="en-GB" dirty="0"/>
            <a:t>EUH029 – Contact with water liberates toxic gas</a:t>
          </a:r>
        </a:p>
      </dgm:t>
    </dgm:pt>
    <dgm:pt modelId="{90871736-4A23-4DBA-8F06-A01842B07EEC}" type="parTrans" cxnId="{174B1637-BF41-464C-8C33-EA41167F8B4A}">
      <dgm:prSet/>
      <dgm:spPr/>
      <dgm:t>
        <a:bodyPr/>
        <a:lstStyle/>
        <a:p>
          <a:endParaRPr lang="en-GB"/>
        </a:p>
      </dgm:t>
    </dgm:pt>
    <dgm:pt modelId="{974A4A56-D2E4-48CF-881A-1BB6A3EE081B}" type="sibTrans" cxnId="{174B1637-BF41-464C-8C33-EA41167F8B4A}">
      <dgm:prSet/>
      <dgm:spPr/>
      <dgm:t>
        <a:bodyPr/>
        <a:lstStyle/>
        <a:p>
          <a:endParaRPr lang="en-GB"/>
        </a:p>
      </dgm:t>
    </dgm:pt>
    <dgm:pt modelId="{895FD47C-1732-4E83-B2EC-D59723A08A21}">
      <dgm:prSet phldrT="[Text]"/>
      <dgm:spPr/>
      <dgm:t>
        <a:bodyPr/>
        <a:lstStyle/>
        <a:p>
          <a:r>
            <a:rPr lang="en-GB" dirty="0"/>
            <a:t>EUH031 – Contact with acid liberates toxic gas</a:t>
          </a:r>
        </a:p>
      </dgm:t>
    </dgm:pt>
    <dgm:pt modelId="{303EDE94-52AD-4148-B1E1-EF99E5E9C9B4}" type="parTrans" cxnId="{29762608-D1E5-4F8D-99A9-A87E45EE3F84}">
      <dgm:prSet/>
      <dgm:spPr/>
      <dgm:t>
        <a:bodyPr/>
        <a:lstStyle/>
        <a:p>
          <a:endParaRPr lang="en-GB"/>
        </a:p>
      </dgm:t>
    </dgm:pt>
    <dgm:pt modelId="{132106C6-6103-4449-AE93-00316EE03CE2}" type="sibTrans" cxnId="{29762608-D1E5-4F8D-99A9-A87E45EE3F84}">
      <dgm:prSet/>
      <dgm:spPr/>
      <dgm:t>
        <a:bodyPr/>
        <a:lstStyle/>
        <a:p>
          <a:endParaRPr lang="en-GB"/>
        </a:p>
      </dgm:t>
    </dgm:pt>
    <dgm:pt modelId="{D6B06207-7B99-483A-9D53-8310456383BA}">
      <dgm:prSet phldrT="[Text]"/>
      <dgm:spPr/>
      <dgm:t>
        <a:bodyPr/>
        <a:lstStyle/>
        <a:p>
          <a:r>
            <a:rPr lang="en-GB" dirty="0"/>
            <a:t>Supplemental statements for certain mixtures</a:t>
          </a:r>
        </a:p>
      </dgm:t>
    </dgm:pt>
    <dgm:pt modelId="{ED8C9FA0-524C-40CD-A0A7-FFCA8BB9D4E0}" type="parTrans" cxnId="{0695FF13-3709-474E-A6CA-46F97010C02B}">
      <dgm:prSet/>
      <dgm:spPr/>
      <dgm:t>
        <a:bodyPr/>
        <a:lstStyle/>
        <a:p>
          <a:endParaRPr lang="en-GB"/>
        </a:p>
      </dgm:t>
    </dgm:pt>
    <dgm:pt modelId="{BB73AF8F-984E-4AD6-9E59-8A158014B41E}" type="sibTrans" cxnId="{0695FF13-3709-474E-A6CA-46F97010C02B}">
      <dgm:prSet/>
      <dgm:spPr/>
      <dgm:t>
        <a:bodyPr/>
        <a:lstStyle/>
        <a:p>
          <a:endParaRPr lang="en-GB"/>
        </a:p>
      </dgm:t>
    </dgm:pt>
    <dgm:pt modelId="{C2C5069B-EC8C-4C60-9FD9-C7C2600CAAE6}">
      <dgm:prSet phldrT="[Text]"/>
      <dgm:spPr/>
      <dgm:t>
        <a:bodyPr/>
        <a:lstStyle/>
        <a:p>
          <a:r>
            <a:rPr lang="en-GB" dirty="0"/>
            <a:t>Mixtures containing lead – EUH201</a:t>
          </a:r>
        </a:p>
      </dgm:t>
    </dgm:pt>
    <dgm:pt modelId="{C4185FC5-3467-4A06-87DB-1C04E65F2FBD}" type="parTrans" cxnId="{2B485CEC-C8D5-4CB7-8047-2D57E33E7EC1}">
      <dgm:prSet/>
      <dgm:spPr/>
      <dgm:t>
        <a:bodyPr/>
        <a:lstStyle/>
        <a:p>
          <a:endParaRPr lang="en-GB"/>
        </a:p>
      </dgm:t>
    </dgm:pt>
    <dgm:pt modelId="{097E1555-52C6-4348-A929-6202603FDF96}" type="sibTrans" cxnId="{2B485CEC-C8D5-4CB7-8047-2D57E33E7EC1}">
      <dgm:prSet/>
      <dgm:spPr/>
      <dgm:t>
        <a:bodyPr/>
        <a:lstStyle/>
        <a:p>
          <a:endParaRPr lang="en-GB"/>
        </a:p>
      </dgm:t>
    </dgm:pt>
    <dgm:pt modelId="{4E2649DF-84EE-4DB7-84D8-319E5C4053A2}">
      <dgm:prSet phldrT="[Text]"/>
      <dgm:spPr/>
      <dgm:t>
        <a:bodyPr/>
        <a:lstStyle/>
        <a:p>
          <a:r>
            <a:rPr lang="en-GB" dirty="0"/>
            <a:t>EUH019 – May form explosive peroxides</a:t>
          </a:r>
        </a:p>
      </dgm:t>
    </dgm:pt>
    <dgm:pt modelId="{D5AA5BB9-B8A7-4D92-87C2-E080C27D5B95}" type="parTrans" cxnId="{6C4EC931-E938-4B59-88CF-25A4C8D501C1}">
      <dgm:prSet/>
      <dgm:spPr/>
      <dgm:t>
        <a:bodyPr/>
        <a:lstStyle/>
        <a:p>
          <a:endParaRPr lang="en-GB"/>
        </a:p>
      </dgm:t>
    </dgm:pt>
    <dgm:pt modelId="{2988EA18-9572-4371-908F-DF31C1E7B2F6}" type="sibTrans" cxnId="{6C4EC931-E938-4B59-88CF-25A4C8D501C1}">
      <dgm:prSet/>
      <dgm:spPr/>
      <dgm:t>
        <a:bodyPr/>
        <a:lstStyle/>
        <a:p>
          <a:endParaRPr lang="en-GB"/>
        </a:p>
      </dgm:t>
    </dgm:pt>
    <dgm:pt modelId="{DBB40694-B9FA-4029-8FCE-744FEEA5CBDB}">
      <dgm:prSet phldrT="[Text]"/>
      <dgm:spPr/>
      <dgm:t>
        <a:bodyPr/>
        <a:lstStyle/>
        <a:p>
          <a:r>
            <a:rPr lang="en-GB" dirty="0"/>
            <a:t>EUH044 – Risk of explosion if heated under confinement</a:t>
          </a:r>
        </a:p>
      </dgm:t>
    </dgm:pt>
    <dgm:pt modelId="{3C1E894C-1D15-4DEE-83D4-663AE22998BF}" type="parTrans" cxnId="{B479BC45-2C01-4C9E-9E05-D4F4FDD4A52F}">
      <dgm:prSet/>
      <dgm:spPr/>
      <dgm:t>
        <a:bodyPr/>
        <a:lstStyle/>
        <a:p>
          <a:endParaRPr lang="en-GB"/>
        </a:p>
      </dgm:t>
    </dgm:pt>
    <dgm:pt modelId="{707A9B24-62E9-462C-9B27-94D1586AC786}" type="sibTrans" cxnId="{B479BC45-2C01-4C9E-9E05-D4F4FDD4A52F}">
      <dgm:prSet/>
      <dgm:spPr/>
      <dgm:t>
        <a:bodyPr/>
        <a:lstStyle/>
        <a:p>
          <a:endParaRPr lang="en-GB"/>
        </a:p>
      </dgm:t>
    </dgm:pt>
    <dgm:pt modelId="{8822E3E9-C8AF-4221-AC76-39EB780DC831}">
      <dgm:prSet phldrT="[Text]"/>
      <dgm:spPr/>
      <dgm:t>
        <a:bodyPr/>
        <a:lstStyle/>
        <a:p>
          <a:r>
            <a:rPr lang="en-GB" dirty="0"/>
            <a:t>EUH032 – Contact with acids liberates very toxic gas</a:t>
          </a:r>
        </a:p>
      </dgm:t>
    </dgm:pt>
    <dgm:pt modelId="{A6F2EDB8-C4A7-470C-824C-6DCF72EFB4B9}" type="parTrans" cxnId="{2CD4FD98-607A-4911-B7BA-87C8B79B0835}">
      <dgm:prSet/>
      <dgm:spPr/>
      <dgm:t>
        <a:bodyPr/>
        <a:lstStyle/>
        <a:p>
          <a:endParaRPr lang="en-GB"/>
        </a:p>
      </dgm:t>
    </dgm:pt>
    <dgm:pt modelId="{90072894-49E5-4FD6-AD40-1F7E6BB5B75E}" type="sibTrans" cxnId="{2CD4FD98-607A-4911-B7BA-87C8B79B0835}">
      <dgm:prSet/>
      <dgm:spPr/>
      <dgm:t>
        <a:bodyPr/>
        <a:lstStyle/>
        <a:p>
          <a:endParaRPr lang="en-GB"/>
        </a:p>
      </dgm:t>
    </dgm:pt>
    <dgm:pt modelId="{10001574-6025-41E2-B13C-E671ECA0027A}">
      <dgm:prSet phldrT="[Text]"/>
      <dgm:spPr/>
      <dgm:t>
        <a:bodyPr/>
        <a:lstStyle/>
        <a:p>
          <a:r>
            <a:rPr lang="en-GB" dirty="0"/>
            <a:t>EUH066 – Repeated exposure may cause skin dryness or cracking</a:t>
          </a:r>
        </a:p>
      </dgm:t>
    </dgm:pt>
    <dgm:pt modelId="{C4825390-1A5C-4373-BD88-3072BA4A84F1}" type="parTrans" cxnId="{C0DA6F40-971E-4EAD-AAFD-4855EDDCB464}">
      <dgm:prSet/>
      <dgm:spPr/>
      <dgm:t>
        <a:bodyPr/>
        <a:lstStyle/>
        <a:p>
          <a:endParaRPr lang="en-GB"/>
        </a:p>
      </dgm:t>
    </dgm:pt>
    <dgm:pt modelId="{483385B7-F0D2-49D7-B4C2-3BE3B27CF60A}" type="sibTrans" cxnId="{C0DA6F40-971E-4EAD-AAFD-4855EDDCB464}">
      <dgm:prSet/>
      <dgm:spPr/>
      <dgm:t>
        <a:bodyPr/>
        <a:lstStyle/>
        <a:p>
          <a:endParaRPr lang="en-GB"/>
        </a:p>
      </dgm:t>
    </dgm:pt>
    <dgm:pt modelId="{6FD9DD66-B5D4-41E4-B4B5-40E6B759FF93}">
      <dgm:prSet phldrT="[Text]"/>
      <dgm:spPr/>
      <dgm:t>
        <a:bodyPr/>
        <a:lstStyle/>
        <a:p>
          <a:r>
            <a:rPr lang="en-GB" dirty="0"/>
            <a:t>EUH070 – Toxic by eye contact</a:t>
          </a:r>
        </a:p>
      </dgm:t>
    </dgm:pt>
    <dgm:pt modelId="{C081E08F-7D0D-41AE-8480-BE40B5632B1A}" type="parTrans" cxnId="{2EB1F652-FA0A-437B-B1B9-6448FB4D7B1C}">
      <dgm:prSet/>
      <dgm:spPr/>
      <dgm:t>
        <a:bodyPr/>
        <a:lstStyle/>
        <a:p>
          <a:endParaRPr lang="en-GB"/>
        </a:p>
      </dgm:t>
    </dgm:pt>
    <dgm:pt modelId="{B306B60E-ED80-4375-A901-A1F1F78323A5}" type="sibTrans" cxnId="{2EB1F652-FA0A-437B-B1B9-6448FB4D7B1C}">
      <dgm:prSet/>
      <dgm:spPr/>
      <dgm:t>
        <a:bodyPr/>
        <a:lstStyle/>
        <a:p>
          <a:endParaRPr lang="en-GB"/>
        </a:p>
      </dgm:t>
    </dgm:pt>
    <dgm:pt modelId="{6DA824BC-BA64-4B62-9E47-CF9D99A0B56F}">
      <dgm:prSet phldrT="[Text]"/>
      <dgm:spPr/>
      <dgm:t>
        <a:bodyPr/>
        <a:lstStyle/>
        <a:p>
          <a:r>
            <a:rPr lang="en-GB" dirty="0"/>
            <a:t>EUH071 – Corrosive to the respiratory tract</a:t>
          </a:r>
        </a:p>
      </dgm:t>
    </dgm:pt>
    <dgm:pt modelId="{436ABC9B-C5D9-4CBD-8E68-B0C4AFC8E55A}" type="parTrans" cxnId="{8C9085F1-A4CC-4A81-9D8D-9DF630F4D52F}">
      <dgm:prSet/>
      <dgm:spPr/>
      <dgm:t>
        <a:bodyPr/>
        <a:lstStyle/>
        <a:p>
          <a:endParaRPr lang="en-GB"/>
        </a:p>
      </dgm:t>
    </dgm:pt>
    <dgm:pt modelId="{01EEF5E7-B59D-49D3-B76C-02B3585F2E76}" type="sibTrans" cxnId="{8C9085F1-A4CC-4A81-9D8D-9DF630F4D52F}">
      <dgm:prSet/>
      <dgm:spPr/>
      <dgm:t>
        <a:bodyPr/>
        <a:lstStyle/>
        <a:p>
          <a:endParaRPr lang="en-GB"/>
        </a:p>
      </dgm:t>
    </dgm:pt>
    <dgm:pt modelId="{A0B17EE5-E728-4F64-86DA-F009773EC917}">
      <dgm:prSet phldrT="[Text]"/>
      <dgm:spPr/>
      <dgm:t>
        <a:bodyPr/>
        <a:lstStyle/>
        <a:p>
          <a:r>
            <a:rPr lang="en-GB" dirty="0"/>
            <a:t>Mixtures containing isocyanates – EUH204</a:t>
          </a:r>
        </a:p>
      </dgm:t>
    </dgm:pt>
    <dgm:pt modelId="{1A476E0D-59A3-405E-8797-F78E24C34A1A}" type="parTrans" cxnId="{C0FA803C-7937-46AC-B3A3-EA4DAE9F99B3}">
      <dgm:prSet/>
      <dgm:spPr/>
      <dgm:t>
        <a:bodyPr/>
        <a:lstStyle/>
        <a:p>
          <a:endParaRPr lang="en-GB"/>
        </a:p>
      </dgm:t>
    </dgm:pt>
    <dgm:pt modelId="{35935B4E-5EE0-4B18-9FC7-47264880CC26}" type="sibTrans" cxnId="{C0FA803C-7937-46AC-B3A3-EA4DAE9F99B3}">
      <dgm:prSet/>
      <dgm:spPr/>
      <dgm:t>
        <a:bodyPr/>
        <a:lstStyle/>
        <a:p>
          <a:endParaRPr lang="en-GB"/>
        </a:p>
      </dgm:t>
    </dgm:pt>
    <dgm:pt modelId="{5B4DA588-615F-45AE-9BFD-AB3F7F9193DF}">
      <dgm:prSet phldrT="[Text]"/>
      <dgm:spPr/>
      <dgm:t>
        <a:bodyPr/>
        <a:lstStyle/>
        <a:p>
          <a:r>
            <a:rPr lang="en-GB" dirty="0"/>
            <a:t>Cement/Cement mixtures – EUH208</a:t>
          </a:r>
        </a:p>
      </dgm:t>
    </dgm:pt>
    <dgm:pt modelId="{4FECA281-38FA-4DE5-81D4-A20504239AC3}" type="parTrans" cxnId="{CB1A1547-D64E-489B-9009-B4D90A744FDE}">
      <dgm:prSet/>
      <dgm:spPr/>
      <dgm:t>
        <a:bodyPr/>
        <a:lstStyle/>
        <a:p>
          <a:endParaRPr lang="en-GB"/>
        </a:p>
      </dgm:t>
    </dgm:pt>
    <dgm:pt modelId="{4AE1C3A1-988A-46B8-83CF-65BE0AD9059B}" type="sibTrans" cxnId="{CB1A1547-D64E-489B-9009-B4D90A744FDE}">
      <dgm:prSet/>
      <dgm:spPr/>
      <dgm:t>
        <a:bodyPr/>
        <a:lstStyle/>
        <a:p>
          <a:endParaRPr lang="en-GB"/>
        </a:p>
      </dgm:t>
    </dgm:pt>
    <dgm:pt modelId="{7DA9ABBC-174B-4B46-BA64-8A988B993F79}">
      <dgm:prSet phldrT="[Text]"/>
      <dgm:spPr/>
      <dgm:t>
        <a:bodyPr/>
        <a:lstStyle/>
        <a:p>
          <a:r>
            <a:rPr lang="en-GB" dirty="0"/>
            <a:t>Mixtures containing cyanoacrylates – EUH202</a:t>
          </a:r>
        </a:p>
      </dgm:t>
    </dgm:pt>
    <dgm:pt modelId="{A76992F7-A683-4C02-879A-AD699D7CEF2A}" type="parTrans" cxnId="{D85F70F1-BC21-46DE-B05C-33960496BC67}">
      <dgm:prSet/>
      <dgm:spPr/>
      <dgm:t>
        <a:bodyPr/>
        <a:lstStyle/>
        <a:p>
          <a:endParaRPr lang="en-GB"/>
        </a:p>
      </dgm:t>
    </dgm:pt>
    <dgm:pt modelId="{06546DCE-8154-4AC1-8661-D5C92D61A4A8}" type="sibTrans" cxnId="{D85F70F1-BC21-46DE-B05C-33960496BC67}">
      <dgm:prSet/>
      <dgm:spPr/>
      <dgm:t>
        <a:bodyPr/>
        <a:lstStyle/>
        <a:p>
          <a:endParaRPr lang="en-GB"/>
        </a:p>
      </dgm:t>
    </dgm:pt>
    <dgm:pt modelId="{5CA6866E-2403-45BE-937E-4AA71FCA07F5}">
      <dgm:prSet phldrT="[Text]"/>
      <dgm:spPr/>
      <dgm:t>
        <a:bodyPr/>
        <a:lstStyle/>
        <a:p>
          <a:r>
            <a:rPr lang="en-GB" dirty="0"/>
            <a:t>For packaging &lt; 125mg – EUH201A</a:t>
          </a:r>
        </a:p>
      </dgm:t>
    </dgm:pt>
    <dgm:pt modelId="{166B07F3-7448-4962-9FE3-42A1900B4BAF}" type="parTrans" cxnId="{22D03E3C-1994-414F-BD8B-11A27FAD9D92}">
      <dgm:prSet/>
      <dgm:spPr/>
      <dgm:t>
        <a:bodyPr/>
        <a:lstStyle/>
        <a:p>
          <a:endParaRPr lang="en-GB"/>
        </a:p>
      </dgm:t>
    </dgm:pt>
    <dgm:pt modelId="{682FD5F7-77DD-43E7-981E-3733F2D88283}" type="sibTrans" cxnId="{22D03E3C-1994-414F-BD8B-11A27FAD9D92}">
      <dgm:prSet/>
      <dgm:spPr/>
      <dgm:t>
        <a:bodyPr/>
        <a:lstStyle/>
        <a:p>
          <a:endParaRPr lang="en-GB"/>
        </a:p>
      </dgm:t>
    </dgm:pt>
    <dgm:pt modelId="{4990F49E-4EB1-47C1-AF99-6FB015F55FBF}">
      <dgm:prSet phldrT="[Text]"/>
      <dgm:spPr/>
      <dgm:t>
        <a:bodyPr/>
        <a:lstStyle/>
        <a:p>
          <a:r>
            <a:rPr lang="en-GB" dirty="0"/>
            <a:t>Mixtures containing epoxy constituents with Mn &lt;= 700 – EUH205</a:t>
          </a:r>
        </a:p>
      </dgm:t>
    </dgm:pt>
    <dgm:pt modelId="{EDD289EA-F1A9-46F1-A663-93FE9C7C23FC}" type="parTrans" cxnId="{734641E6-4871-470C-8253-34D43F1FA81A}">
      <dgm:prSet/>
      <dgm:spPr/>
      <dgm:t>
        <a:bodyPr/>
        <a:lstStyle/>
        <a:p>
          <a:endParaRPr lang="en-GB"/>
        </a:p>
      </dgm:t>
    </dgm:pt>
    <dgm:pt modelId="{8B73067D-F328-4029-AE17-F1A16D0B3BBF}" type="sibTrans" cxnId="{734641E6-4871-470C-8253-34D43F1FA81A}">
      <dgm:prSet/>
      <dgm:spPr/>
      <dgm:t>
        <a:bodyPr/>
        <a:lstStyle/>
        <a:p>
          <a:endParaRPr lang="en-GB"/>
        </a:p>
      </dgm:t>
    </dgm:pt>
    <dgm:pt modelId="{08C0B29B-2EAE-4539-A840-E147C8FA5E8C}">
      <dgm:prSet phldrT="[Text]"/>
      <dgm:spPr/>
      <dgm:t>
        <a:bodyPr/>
        <a:lstStyle/>
        <a:p>
          <a:r>
            <a:rPr lang="en-GB" dirty="0"/>
            <a:t>Mixtures sold to the public containing active chlorine – EUH206</a:t>
          </a:r>
        </a:p>
      </dgm:t>
    </dgm:pt>
    <dgm:pt modelId="{CC0985BB-25DF-4C25-822A-68946638A619}" type="parTrans" cxnId="{15028D36-F314-41E9-A795-A7EE47026543}">
      <dgm:prSet/>
      <dgm:spPr/>
      <dgm:t>
        <a:bodyPr/>
        <a:lstStyle/>
        <a:p>
          <a:endParaRPr lang="en-GB"/>
        </a:p>
      </dgm:t>
    </dgm:pt>
    <dgm:pt modelId="{CBC81EB2-B866-48D9-A05B-199E13503001}" type="sibTrans" cxnId="{15028D36-F314-41E9-A795-A7EE47026543}">
      <dgm:prSet/>
      <dgm:spPr/>
      <dgm:t>
        <a:bodyPr/>
        <a:lstStyle/>
        <a:p>
          <a:endParaRPr lang="en-GB"/>
        </a:p>
      </dgm:t>
    </dgm:pt>
    <dgm:pt modelId="{4315416D-B438-455B-BE20-873298AB003F}">
      <dgm:prSet phldrT="[Text]"/>
      <dgm:spPr/>
      <dgm:t>
        <a:bodyPr/>
        <a:lstStyle/>
        <a:p>
          <a:r>
            <a:rPr lang="en-GB" dirty="0"/>
            <a:t>Mixtures containing cadmium (alloys) and intended for brazing or soldering – EUH207</a:t>
          </a:r>
        </a:p>
      </dgm:t>
    </dgm:pt>
    <dgm:pt modelId="{1F223108-C689-4694-8AE3-5733FDF8939A}" type="parTrans" cxnId="{9F7320DE-852B-4C13-8605-507648397F05}">
      <dgm:prSet/>
      <dgm:spPr/>
      <dgm:t>
        <a:bodyPr/>
        <a:lstStyle/>
        <a:p>
          <a:endParaRPr lang="en-GB"/>
        </a:p>
      </dgm:t>
    </dgm:pt>
    <dgm:pt modelId="{06D12CFB-B18E-4FBB-9BBD-C91B5ABC7474}" type="sibTrans" cxnId="{9F7320DE-852B-4C13-8605-507648397F05}">
      <dgm:prSet/>
      <dgm:spPr/>
      <dgm:t>
        <a:bodyPr/>
        <a:lstStyle/>
        <a:p>
          <a:endParaRPr lang="en-GB"/>
        </a:p>
      </dgm:t>
    </dgm:pt>
    <dgm:pt modelId="{F0F8D5A5-181B-4A2C-A8FE-35A53DB11CBD}">
      <dgm:prSet phldrT="[Text]"/>
      <dgm:spPr/>
      <dgm:t>
        <a:bodyPr/>
        <a:lstStyle/>
        <a:p>
          <a:r>
            <a:rPr lang="en-GB" dirty="0"/>
            <a:t>Mixtures not sensitising but contains at least one sensitising substance – EUH208</a:t>
          </a:r>
        </a:p>
      </dgm:t>
    </dgm:pt>
    <dgm:pt modelId="{97436BDF-E856-4955-AF57-5AF5A94D7530}" type="parTrans" cxnId="{4F759662-4385-459F-921E-6A1E019313EE}">
      <dgm:prSet/>
      <dgm:spPr/>
      <dgm:t>
        <a:bodyPr/>
        <a:lstStyle/>
        <a:p>
          <a:endParaRPr lang="en-GB"/>
        </a:p>
      </dgm:t>
    </dgm:pt>
    <dgm:pt modelId="{9DDB96CF-D155-4DBE-ACCD-EC5F656A9648}" type="sibTrans" cxnId="{4F759662-4385-459F-921E-6A1E019313EE}">
      <dgm:prSet/>
      <dgm:spPr/>
      <dgm:t>
        <a:bodyPr/>
        <a:lstStyle/>
        <a:p>
          <a:endParaRPr lang="en-GB"/>
        </a:p>
      </dgm:t>
    </dgm:pt>
    <dgm:pt modelId="{6835A3F3-CE82-41C3-AAEE-B9673FE8397F}">
      <dgm:prSet phldrT="[Text]"/>
      <dgm:spPr/>
      <dgm:t>
        <a:bodyPr/>
        <a:lstStyle/>
        <a:p>
          <a:r>
            <a:rPr lang="en-GB" dirty="0"/>
            <a:t>Liquid mixtures containing halogenated hydrocarbons – EUH209 or EUH209A</a:t>
          </a:r>
        </a:p>
      </dgm:t>
    </dgm:pt>
    <dgm:pt modelId="{C556D6EF-BE0B-49C8-99A1-A44570076CA4}" type="parTrans" cxnId="{42430729-9DCB-4402-A17F-0AC9EB508C75}">
      <dgm:prSet/>
      <dgm:spPr/>
      <dgm:t>
        <a:bodyPr/>
        <a:lstStyle/>
        <a:p>
          <a:endParaRPr lang="en-GB"/>
        </a:p>
      </dgm:t>
    </dgm:pt>
    <dgm:pt modelId="{D433A1E9-283D-48F9-BD9A-CEEB09597C6E}" type="sibTrans" cxnId="{42430729-9DCB-4402-A17F-0AC9EB508C75}">
      <dgm:prSet/>
      <dgm:spPr/>
      <dgm:t>
        <a:bodyPr/>
        <a:lstStyle/>
        <a:p>
          <a:endParaRPr lang="en-GB"/>
        </a:p>
      </dgm:t>
    </dgm:pt>
    <dgm:pt modelId="{A4EA1FE7-D9BA-44AE-A70C-E0A27B5CE996}">
      <dgm:prSet phldrT="[Text]"/>
      <dgm:spPr/>
      <dgm:t>
        <a:bodyPr/>
        <a:lstStyle/>
        <a:p>
          <a:r>
            <a:rPr lang="en-GB" dirty="0"/>
            <a:t>Mixtures not intended for the general public – EUH210</a:t>
          </a:r>
        </a:p>
      </dgm:t>
    </dgm:pt>
    <dgm:pt modelId="{1505516A-71A3-459D-8040-BC6BB802E409}" type="parTrans" cxnId="{DF9ED464-5DB4-4428-B19D-8F90110C9B0F}">
      <dgm:prSet/>
      <dgm:spPr/>
      <dgm:t>
        <a:bodyPr/>
        <a:lstStyle/>
        <a:p>
          <a:endParaRPr lang="en-GB"/>
        </a:p>
      </dgm:t>
    </dgm:pt>
    <dgm:pt modelId="{6AC2907F-0600-47C4-AFDC-8A86F39AC567}" type="sibTrans" cxnId="{DF9ED464-5DB4-4428-B19D-8F90110C9B0F}">
      <dgm:prSet/>
      <dgm:spPr/>
      <dgm:t>
        <a:bodyPr/>
        <a:lstStyle/>
        <a:p>
          <a:endParaRPr lang="en-GB"/>
        </a:p>
      </dgm:t>
    </dgm:pt>
    <dgm:pt modelId="{10A63404-6598-4B2B-BEEA-FA03458EB171}" type="pres">
      <dgm:prSet presAssocID="{837A0816-1184-44BE-A69B-703C8C8E6B82}" presName="Name0" presStyleCnt="0">
        <dgm:presLayoutVars>
          <dgm:dir/>
          <dgm:animLvl val="lvl"/>
          <dgm:resizeHandles val="exact"/>
        </dgm:presLayoutVars>
      </dgm:prSet>
      <dgm:spPr/>
    </dgm:pt>
    <dgm:pt modelId="{523AAA30-1FF5-4A87-BB13-05CC29215DB9}" type="pres">
      <dgm:prSet presAssocID="{1AAF1D82-C1F2-49EF-B340-204DCE8A5981}" presName="composite" presStyleCnt="0"/>
      <dgm:spPr/>
    </dgm:pt>
    <dgm:pt modelId="{33871AF5-F5A0-4E90-93B0-62D9B4D90CB7}" type="pres">
      <dgm:prSet presAssocID="{1AAF1D82-C1F2-49EF-B340-204DCE8A5981}" presName="parTx" presStyleLbl="alignNode1" presStyleIdx="0" presStyleCnt="3">
        <dgm:presLayoutVars>
          <dgm:chMax val="0"/>
          <dgm:chPref val="0"/>
          <dgm:bulletEnabled val="1"/>
        </dgm:presLayoutVars>
      </dgm:prSet>
      <dgm:spPr/>
    </dgm:pt>
    <dgm:pt modelId="{8C355776-865B-4FEE-A5CD-B7C6B69F4E24}" type="pres">
      <dgm:prSet presAssocID="{1AAF1D82-C1F2-49EF-B340-204DCE8A5981}" presName="desTx" presStyleLbl="alignAccFollowNode1" presStyleIdx="0" presStyleCnt="3">
        <dgm:presLayoutVars>
          <dgm:bulletEnabled val="1"/>
        </dgm:presLayoutVars>
      </dgm:prSet>
      <dgm:spPr/>
    </dgm:pt>
    <dgm:pt modelId="{615FC474-D44C-46BA-8695-10C9DE840F82}" type="pres">
      <dgm:prSet presAssocID="{8D15B370-62A2-45A9-A787-A4ADDB4256EB}" presName="space" presStyleCnt="0"/>
      <dgm:spPr/>
    </dgm:pt>
    <dgm:pt modelId="{0E3C946E-BA2E-4071-88EA-C50AE72D2CB2}" type="pres">
      <dgm:prSet presAssocID="{194E221B-ED35-47A3-A7FA-50BD7F400366}" presName="composite" presStyleCnt="0"/>
      <dgm:spPr/>
    </dgm:pt>
    <dgm:pt modelId="{3FA5433C-8438-4FF1-A4FD-A30F120E4B26}" type="pres">
      <dgm:prSet presAssocID="{194E221B-ED35-47A3-A7FA-50BD7F400366}" presName="parTx" presStyleLbl="alignNode1" presStyleIdx="1" presStyleCnt="3">
        <dgm:presLayoutVars>
          <dgm:chMax val="0"/>
          <dgm:chPref val="0"/>
          <dgm:bulletEnabled val="1"/>
        </dgm:presLayoutVars>
      </dgm:prSet>
      <dgm:spPr/>
    </dgm:pt>
    <dgm:pt modelId="{07C63AD1-B4D6-45A9-874E-FD00858BBCCB}" type="pres">
      <dgm:prSet presAssocID="{194E221B-ED35-47A3-A7FA-50BD7F400366}" presName="desTx" presStyleLbl="alignAccFollowNode1" presStyleIdx="1" presStyleCnt="3">
        <dgm:presLayoutVars>
          <dgm:bulletEnabled val="1"/>
        </dgm:presLayoutVars>
      </dgm:prSet>
      <dgm:spPr/>
    </dgm:pt>
    <dgm:pt modelId="{33424EC0-F1C6-43E7-9241-3BACD3410AF7}" type="pres">
      <dgm:prSet presAssocID="{7C70D8FA-AD01-4452-9F6A-036BB0CA9116}" presName="space" presStyleCnt="0"/>
      <dgm:spPr/>
    </dgm:pt>
    <dgm:pt modelId="{0F4433AA-367F-494F-AB8E-1E0D25F0487F}" type="pres">
      <dgm:prSet presAssocID="{D6B06207-7B99-483A-9D53-8310456383BA}" presName="composite" presStyleCnt="0"/>
      <dgm:spPr/>
    </dgm:pt>
    <dgm:pt modelId="{E67948A2-0393-4489-B255-EFFB3E4FD10A}" type="pres">
      <dgm:prSet presAssocID="{D6B06207-7B99-483A-9D53-8310456383BA}" presName="parTx" presStyleLbl="alignNode1" presStyleIdx="2" presStyleCnt="3">
        <dgm:presLayoutVars>
          <dgm:chMax val="0"/>
          <dgm:chPref val="0"/>
          <dgm:bulletEnabled val="1"/>
        </dgm:presLayoutVars>
      </dgm:prSet>
      <dgm:spPr/>
    </dgm:pt>
    <dgm:pt modelId="{F361F20E-7417-4E58-8F5D-91FE501140E2}" type="pres">
      <dgm:prSet presAssocID="{D6B06207-7B99-483A-9D53-8310456383BA}" presName="desTx" presStyleLbl="alignAccFollowNode1" presStyleIdx="2" presStyleCnt="3">
        <dgm:presLayoutVars>
          <dgm:bulletEnabled val="1"/>
        </dgm:presLayoutVars>
      </dgm:prSet>
      <dgm:spPr/>
    </dgm:pt>
  </dgm:ptLst>
  <dgm:cxnLst>
    <dgm:cxn modelId="{9A7B4302-93A2-4172-9F03-3CF114133B0B}" type="presOf" srcId="{C2C5069B-EC8C-4C60-9FD9-C7C2600CAAE6}" destId="{F361F20E-7417-4E58-8F5D-91FE501140E2}" srcOrd="0" destOrd="0" presId="urn:microsoft.com/office/officeart/2005/8/layout/hList1"/>
    <dgm:cxn modelId="{29762608-D1E5-4F8D-99A9-A87E45EE3F84}" srcId="{194E221B-ED35-47A3-A7FA-50BD7F400366}" destId="{895FD47C-1732-4E83-B2EC-D59723A08A21}" srcOrd="1" destOrd="0" parTransId="{303EDE94-52AD-4148-B1E1-EF99E5E9C9B4}" sibTransId="{132106C6-6103-4449-AE93-00316EE03CE2}"/>
    <dgm:cxn modelId="{FE52EC0E-7DF6-4EA1-9FDB-FF7CCC8B43E2}" type="presOf" srcId="{7D885906-4AA6-4148-B4A3-92A2839D7F50}" destId="{07C63AD1-B4D6-45A9-874E-FD00858BBCCB}" srcOrd="0" destOrd="0" presId="urn:microsoft.com/office/officeart/2005/8/layout/hList1"/>
    <dgm:cxn modelId="{0695FF13-3709-474E-A6CA-46F97010C02B}" srcId="{837A0816-1184-44BE-A69B-703C8C8E6B82}" destId="{D6B06207-7B99-483A-9D53-8310456383BA}" srcOrd="2" destOrd="0" parTransId="{ED8C9FA0-524C-40CD-A0A7-FFCA8BB9D4E0}" sibTransId="{BB73AF8F-984E-4AD6-9E59-8A158014B41E}"/>
    <dgm:cxn modelId="{55BCA219-FA44-4CB5-B9CA-A97E89ED00A1}" srcId="{837A0816-1184-44BE-A69B-703C8C8E6B82}" destId="{1AAF1D82-C1F2-49EF-B340-204DCE8A5981}" srcOrd="0" destOrd="0" parTransId="{680BA733-ADCC-4F75-831A-B3269D1E1C69}" sibTransId="{8D15B370-62A2-45A9-A787-A4ADDB4256EB}"/>
    <dgm:cxn modelId="{F8F01E20-EAAB-4EB3-812D-D5687C07413D}" type="presOf" srcId="{8822E3E9-C8AF-4221-AC76-39EB780DC831}" destId="{07C63AD1-B4D6-45A9-874E-FD00858BBCCB}" srcOrd="0" destOrd="2" presId="urn:microsoft.com/office/officeart/2005/8/layout/hList1"/>
    <dgm:cxn modelId="{CBBBBC20-866B-4E30-9338-0E67A9DEF7D6}" type="presOf" srcId="{194E221B-ED35-47A3-A7FA-50BD7F400366}" destId="{3FA5433C-8438-4FF1-A4FD-A30F120E4B26}" srcOrd="0" destOrd="0" presId="urn:microsoft.com/office/officeart/2005/8/layout/hList1"/>
    <dgm:cxn modelId="{42430729-9DCB-4402-A17F-0AC9EB508C75}" srcId="{D6B06207-7B99-483A-9D53-8310456383BA}" destId="{6835A3F3-CE82-41C3-AAEE-B9673FE8397F}" srcOrd="8" destOrd="0" parTransId="{C556D6EF-BE0B-49C8-99A1-A44570076CA4}" sibTransId="{D433A1E9-283D-48F9-BD9A-CEEB09597C6E}"/>
    <dgm:cxn modelId="{415CE22C-3B21-4648-AA2B-11D07FD0F2C9}" type="presOf" srcId="{4D3F1AE1-CDB3-4C37-BC94-ED9D38DD540F}" destId="{8C355776-865B-4FEE-A5CD-B7C6B69F4E24}" srcOrd="0" destOrd="0" presId="urn:microsoft.com/office/officeart/2005/8/layout/hList1"/>
    <dgm:cxn modelId="{6C4EC931-E938-4B59-88CF-25A4C8D501C1}" srcId="{1AAF1D82-C1F2-49EF-B340-204DCE8A5981}" destId="{4E2649DF-84EE-4DB7-84D8-319E5C4053A2}" srcOrd="2" destOrd="0" parTransId="{D5AA5BB9-B8A7-4D92-87C2-E080C27D5B95}" sibTransId="{2988EA18-9572-4371-908F-DF31C1E7B2F6}"/>
    <dgm:cxn modelId="{15028D36-F314-41E9-A795-A7EE47026543}" srcId="{D6B06207-7B99-483A-9D53-8310456383BA}" destId="{08C0B29B-2EAE-4539-A840-E147C8FA5E8C}" srcOrd="5" destOrd="0" parTransId="{CC0985BB-25DF-4C25-822A-68946638A619}" sibTransId="{CBC81EB2-B866-48D9-A05B-199E13503001}"/>
    <dgm:cxn modelId="{174B1637-BF41-464C-8C33-EA41167F8B4A}" srcId="{194E221B-ED35-47A3-A7FA-50BD7F400366}" destId="{7D885906-4AA6-4148-B4A3-92A2839D7F50}" srcOrd="0" destOrd="0" parTransId="{90871736-4A23-4DBA-8F06-A01842B07EEC}" sibTransId="{974A4A56-D2E4-48CF-881A-1BB6A3EE081B}"/>
    <dgm:cxn modelId="{22D03E3C-1994-414F-BD8B-11A27FAD9D92}" srcId="{C2C5069B-EC8C-4C60-9FD9-C7C2600CAAE6}" destId="{5CA6866E-2403-45BE-937E-4AA71FCA07F5}" srcOrd="0" destOrd="0" parTransId="{166B07F3-7448-4962-9FE3-42A1900B4BAF}" sibTransId="{682FD5F7-77DD-43E7-981E-3733F2D88283}"/>
    <dgm:cxn modelId="{C0FA803C-7937-46AC-B3A3-EA4DAE9F99B3}" srcId="{D6B06207-7B99-483A-9D53-8310456383BA}" destId="{A0B17EE5-E728-4F64-86DA-F009773EC917}" srcOrd="3" destOrd="0" parTransId="{1A476E0D-59A3-405E-8797-F78E24C34A1A}" sibTransId="{35935B4E-5EE0-4B18-9FC7-47264880CC26}"/>
    <dgm:cxn modelId="{C0DA6F40-971E-4EAD-AAFD-4855EDDCB464}" srcId="{194E221B-ED35-47A3-A7FA-50BD7F400366}" destId="{10001574-6025-41E2-B13C-E671ECA0027A}" srcOrd="3" destOrd="0" parTransId="{C4825390-1A5C-4373-BD88-3072BA4A84F1}" sibTransId="{483385B7-F0D2-49D7-B4C2-3BE3B27CF60A}"/>
    <dgm:cxn modelId="{2C07805C-7368-4D06-AB58-765C22A0CC72}" type="presOf" srcId="{B69E0576-4E56-4876-A30F-DD9E278EAD28}" destId="{8C355776-865B-4FEE-A5CD-B7C6B69F4E24}" srcOrd="0" destOrd="1" presId="urn:microsoft.com/office/officeart/2005/8/layout/hList1"/>
    <dgm:cxn modelId="{4F759662-4385-459F-921E-6A1E019313EE}" srcId="{D6B06207-7B99-483A-9D53-8310456383BA}" destId="{F0F8D5A5-181B-4A2C-A8FE-35A53DB11CBD}" srcOrd="7" destOrd="0" parTransId="{97436BDF-E856-4955-AF57-5AF5A94D7530}" sibTransId="{9DDB96CF-D155-4DBE-ACCD-EC5F656A9648}"/>
    <dgm:cxn modelId="{DF9ED464-5DB4-4428-B19D-8F90110C9B0F}" srcId="{D6B06207-7B99-483A-9D53-8310456383BA}" destId="{A4EA1FE7-D9BA-44AE-A70C-E0A27B5CE996}" srcOrd="9" destOrd="0" parTransId="{1505516A-71A3-459D-8040-BC6BB802E409}" sibTransId="{6AC2907F-0600-47C4-AFDC-8A86F39AC567}"/>
    <dgm:cxn modelId="{B479BC45-2C01-4C9E-9E05-D4F4FDD4A52F}" srcId="{1AAF1D82-C1F2-49EF-B340-204DCE8A5981}" destId="{DBB40694-B9FA-4029-8FCE-744FEEA5CBDB}" srcOrd="3" destOrd="0" parTransId="{3C1E894C-1D15-4DEE-83D4-663AE22998BF}" sibTransId="{707A9B24-62E9-462C-9B27-94D1586AC786}"/>
    <dgm:cxn modelId="{CB1A1547-D64E-489B-9009-B4D90A744FDE}" srcId="{D6B06207-7B99-483A-9D53-8310456383BA}" destId="{5B4DA588-615F-45AE-9BFD-AB3F7F9193DF}" srcOrd="2" destOrd="0" parTransId="{4FECA281-38FA-4DE5-81D4-A20504239AC3}" sibTransId="{4AE1C3A1-988A-46B8-83CF-65BE0AD9059B}"/>
    <dgm:cxn modelId="{EF8E4E67-73AA-4633-8F35-7CDF08872C53}" type="presOf" srcId="{1AAF1D82-C1F2-49EF-B340-204DCE8A5981}" destId="{33871AF5-F5A0-4E90-93B0-62D9B4D90CB7}" srcOrd="0" destOrd="0" presId="urn:microsoft.com/office/officeart/2005/8/layout/hList1"/>
    <dgm:cxn modelId="{74C65D49-D411-45D8-905F-2163B9E3414C}" type="presOf" srcId="{10001574-6025-41E2-B13C-E671ECA0027A}" destId="{07C63AD1-B4D6-45A9-874E-FD00858BBCCB}" srcOrd="0" destOrd="3" presId="urn:microsoft.com/office/officeart/2005/8/layout/hList1"/>
    <dgm:cxn modelId="{97689D52-A22C-4219-83BE-D2879F3284C8}" type="presOf" srcId="{895FD47C-1732-4E83-B2EC-D59723A08A21}" destId="{07C63AD1-B4D6-45A9-874E-FD00858BBCCB}" srcOrd="0" destOrd="1" presId="urn:microsoft.com/office/officeart/2005/8/layout/hList1"/>
    <dgm:cxn modelId="{2EB1F652-FA0A-437B-B1B9-6448FB4D7B1C}" srcId="{194E221B-ED35-47A3-A7FA-50BD7F400366}" destId="{6FD9DD66-B5D4-41E4-B4B5-40E6B759FF93}" srcOrd="4" destOrd="0" parTransId="{C081E08F-7D0D-41AE-8480-BE40B5632B1A}" sibTransId="{B306B60E-ED80-4375-A901-A1F1F78323A5}"/>
    <dgm:cxn modelId="{0877AD53-300A-4C39-B2C0-F92C975DB8D3}" srcId="{837A0816-1184-44BE-A69B-703C8C8E6B82}" destId="{194E221B-ED35-47A3-A7FA-50BD7F400366}" srcOrd="1" destOrd="0" parTransId="{97647DB4-A226-4A12-A3EC-949625BE8468}" sibTransId="{7C70D8FA-AD01-4452-9F6A-036BB0CA9116}"/>
    <dgm:cxn modelId="{75F9A459-FBC0-4682-BCF4-B53A6A039E78}" type="presOf" srcId="{4315416D-B438-455B-BE20-873298AB003F}" destId="{F361F20E-7417-4E58-8F5D-91FE501140E2}" srcOrd="0" destOrd="7" presId="urn:microsoft.com/office/officeart/2005/8/layout/hList1"/>
    <dgm:cxn modelId="{2F0CFA59-3666-4DBE-B723-C239855AEDAB}" type="presOf" srcId="{5B4DA588-615F-45AE-9BFD-AB3F7F9193DF}" destId="{F361F20E-7417-4E58-8F5D-91FE501140E2}" srcOrd="0" destOrd="3" presId="urn:microsoft.com/office/officeart/2005/8/layout/hList1"/>
    <dgm:cxn modelId="{F6B8E87C-8EE2-4A6A-94BA-3F0641A1CE70}" type="presOf" srcId="{6FD9DD66-B5D4-41E4-B4B5-40E6B759FF93}" destId="{07C63AD1-B4D6-45A9-874E-FD00858BBCCB}" srcOrd="0" destOrd="4" presId="urn:microsoft.com/office/officeart/2005/8/layout/hList1"/>
    <dgm:cxn modelId="{B1F51880-1225-44E8-9EF6-F32E5BB55F29}" type="presOf" srcId="{837A0816-1184-44BE-A69B-703C8C8E6B82}" destId="{10A63404-6598-4B2B-BEEA-FA03458EB171}" srcOrd="0" destOrd="0" presId="urn:microsoft.com/office/officeart/2005/8/layout/hList1"/>
    <dgm:cxn modelId="{5C9E6094-2FFD-4715-B09E-FB3D60F782B1}" type="presOf" srcId="{7DA9ABBC-174B-4B46-BA64-8A988B993F79}" destId="{F361F20E-7417-4E58-8F5D-91FE501140E2}" srcOrd="0" destOrd="2" presId="urn:microsoft.com/office/officeart/2005/8/layout/hList1"/>
    <dgm:cxn modelId="{ADA78198-60CC-4172-8D58-050419A4D150}" type="presOf" srcId="{F0F8D5A5-181B-4A2C-A8FE-35A53DB11CBD}" destId="{F361F20E-7417-4E58-8F5D-91FE501140E2}" srcOrd="0" destOrd="8" presId="urn:microsoft.com/office/officeart/2005/8/layout/hList1"/>
    <dgm:cxn modelId="{2CD4FD98-607A-4911-B7BA-87C8B79B0835}" srcId="{194E221B-ED35-47A3-A7FA-50BD7F400366}" destId="{8822E3E9-C8AF-4221-AC76-39EB780DC831}" srcOrd="2" destOrd="0" parTransId="{A6F2EDB8-C4A7-470C-824C-6DCF72EFB4B9}" sibTransId="{90072894-49E5-4FD6-AD40-1F7E6BB5B75E}"/>
    <dgm:cxn modelId="{7C96A59F-E351-48E2-B88A-A09697AA8AA2}" type="presOf" srcId="{5CA6866E-2403-45BE-937E-4AA71FCA07F5}" destId="{F361F20E-7417-4E58-8F5D-91FE501140E2}" srcOrd="0" destOrd="1" presId="urn:microsoft.com/office/officeart/2005/8/layout/hList1"/>
    <dgm:cxn modelId="{0E69E0A1-3A7D-46AC-AB94-71A1B7FC67E0}" type="presOf" srcId="{4E2649DF-84EE-4DB7-84D8-319E5C4053A2}" destId="{8C355776-865B-4FEE-A5CD-B7C6B69F4E24}" srcOrd="0" destOrd="2" presId="urn:microsoft.com/office/officeart/2005/8/layout/hList1"/>
    <dgm:cxn modelId="{383191AB-9256-42F1-9846-3678BCFE6C6D}" srcId="{1AAF1D82-C1F2-49EF-B340-204DCE8A5981}" destId="{B69E0576-4E56-4876-A30F-DD9E278EAD28}" srcOrd="1" destOrd="0" parTransId="{FE797BD5-AC0E-42F4-B0D2-E6C9D16491BE}" sibTransId="{64B5B733-9818-4CC5-A7D2-DB39A5847854}"/>
    <dgm:cxn modelId="{1CE0AEAE-BBA8-43D2-8023-A7774A8F61ED}" type="presOf" srcId="{DBB40694-B9FA-4029-8FCE-744FEEA5CBDB}" destId="{8C355776-865B-4FEE-A5CD-B7C6B69F4E24}" srcOrd="0" destOrd="3" presId="urn:microsoft.com/office/officeart/2005/8/layout/hList1"/>
    <dgm:cxn modelId="{420D07B1-3B77-46EA-B318-4FC3782CE23F}" type="presOf" srcId="{4990F49E-4EB1-47C1-AF99-6FB015F55FBF}" destId="{F361F20E-7417-4E58-8F5D-91FE501140E2}" srcOrd="0" destOrd="5" presId="urn:microsoft.com/office/officeart/2005/8/layout/hList1"/>
    <dgm:cxn modelId="{2A7C5AB6-912E-4F20-939E-AE426DC519E5}" srcId="{1AAF1D82-C1F2-49EF-B340-204DCE8A5981}" destId="{4D3F1AE1-CDB3-4C37-BC94-ED9D38DD540F}" srcOrd="0" destOrd="0" parTransId="{624F92C2-1EC4-4231-B380-FB231D66E22A}" sibTransId="{C290E4F5-EE61-4270-9CA7-E1EABABAC9D9}"/>
    <dgm:cxn modelId="{7AA584BA-44EA-4C80-96A5-915102B7394D}" type="presOf" srcId="{6DA824BC-BA64-4B62-9E47-CF9D99A0B56F}" destId="{07C63AD1-B4D6-45A9-874E-FD00858BBCCB}" srcOrd="0" destOrd="5" presId="urn:microsoft.com/office/officeart/2005/8/layout/hList1"/>
    <dgm:cxn modelId="{78C090BF-1BB2-4A45-8E27-91743B8F49D3}" type="presOf" srcId="{A4EA1FE7-D9BA-44AE-A70C-E0A27B5CE996}" destId="{F361F20E-7417-4E58-8F5D-91FE501140E2}" srcOrd="0" destOrd="10" presId="urn:microsoft.com/office/officeart/2005/8/layout/hList1"/>
    <dgm:cxn modelId="{7FC5BBC6-E097-4444-A704-763F617E222C}" type="presOf" srcId="{08C0B29B-2EAE-4539-A840-E147C8FA5E8C}" destId="{F361F20E-7417-4E58-8F5D-91FE501140E2}" srcOrd="0" destOrd="6" presId="urn:microsoft.com/office/officeart/2005/8/layout/hList1"/>
    <dgm:cxn modelId="{DEFFDFC9-5DC6-4B87-94E9-9A4891E20696}" type="presOf" srcId="{D6B06207-7B99-483A-9D53-8310456383BA}" destId="{E67948A2-0393-4489-B255-EFFB3E4FD10A}" srcOrd="0" destOrd="0" presId="urn:microsoft.com/office/officeart/2005/8/layout/hList1"/>
    <dgm:cxn modelId="{2A5355DB-BC17-4DC6-9C70-EB8D1EB65E59}" type="presOf" srcId="{A0B17EE5-E728-4F64-86DA-F009773EC917}" destId="{F361F20E-7417-4E58-8F5D-91FE501140E2}" srcOrd="0" destOrd="4" presId="urn:microsoft.com/office/officeart/2005/8/layout/hList1"/>
    <dgm:cxn modelId="{DBFAD8DB-2A98-4485-9897-93935322D796}" type="presOf" srcId="{6835A3F3-CE82-41C3-AAEE-B9673FE8397F}" destId="{F361F20E-7417-4E58-8F5D-91FE501140E2}" srcOrd="0" destOrd="9" presId="urn:microsoft.com/office/officeart/2005/8/layout/hList1"/>
    <dgm:cxn modelId="{9F7320DE-852B-4C13-8605-507648397F05}" srcId="{D6B06207-7B99-483A-9D53-8310456383BA}" destId="{4315416D-B438-455B-BE20-873298AB003F}" srcOrd="6" destOrd="0" parTransId="{1F223108-C689-4694-8AE3-5733FDF8939A}" sibTransId="{06D12CFB-B18E-4FBB-9BBD-C91B5ABC7474}"/>
    <dgm:cxn modelId="{734641E6-4871-470C-8253-34D43F1FA81A}" srcId="{D6B06207-7B99-483A-9D53-8310456383BA}" destId="{4990F49E-4EB1-47C1-AF99-6FB015F55FBF}" srcOrd="4" destOrd="0" parTransId="{EDD289EA-F1A9-46F1-A663-93FE9C7C23FC}" sibTransId="{8B73067D-F328-4029-AE17-F1A16D0B3BBF}"/>
    <dgm:cxn modelId="{2B485CEC-C8D5-4CB7-8047-2D57E33E7EC1}" srcId="{D6B06207-7B99-483A-9D53-8310456383BA}" destId="{C2C5069B-EC8C-4C60-9FD9-C7C2600CAAE6}" srcOrd="0" destOrd="0" parTransId="{C4185FC5-3467-4A06-87DB-1C04E65F2FBD}" sibTransId="{097E1555-52C6-4348-A929-6202603FDF96}"/>
    <dgm:cxn modelId="{D85F70F1-BC21-46DE-B05C-33960496BC67}" srcId="{D6B06207-7B99-483A-9D53-8310456383BA}" destId="{7DA9ABBC-174B-4B46-BA64-8A988B993F79}" srcOrd="1" destOrd="0" parTransId="{A76992F7-A683-4C02-879A-AD699D7CEF2A}" sibTransId="{06546DCE-8154-4AC1-8661-D5C92D61A4A8}"/>
    <dgm:cxn modelId="{8C9085F1-A4CC-4A81-9D8D-9DF630F4D52F}" srcId="{194E221B-ED35-47A3-A7FA-50BD7F400366}" destId="{6DA824BC-BA64-4B62-9E47-CF9D99A0B56F}" srcOrd="5" destOrd="0" parTransId="{436ABC9B-C5D9-4CBD-8E68-B0C4AFC8E55A}" sibTransId="{01EEF5E7-B59D-49D3-B76C-02B3585F2E76}"/>
    <dgm:cxn modelId="{78FA05AE-DA89-42B3-B8F8-E5C1AFACA3C3}" type="presParOf" srcId="{10A63404-6598-4B2B-BEEA-FA03458EB171}" destId="{523AAA30-1FF5-4A87-BB13-05CC29215DB9}" srcOrd="0" destOrd="0" presId="urn:microsoft.com/office/officeart/2005/8/layout/hList1"/>
    <dgm:cxn modelId="{F67F3112-49AA-4E2F-BABA-12D4B990B6FE}" type="presParOf" srcId="{523AAA30-1FF5-4A87-BB13-05CC29215DB9}" destId="{33871AF5-F5A0-4E90-93B0-62D9B4D90CB7}" srcOrd="0" destOrd="0" presId="urn:microsoft.com/office/officeart/2005/8/layout/hList1"/>
    <dgm:cxn modelId="{55D7EA5B-31F2-4167-96B6-7B22CB6CB391}" type="presParOf" srcId="{523AAA30-1FF5-4A87-BB13-05CC29215DB9}" destId="{8C355776-865B-4FEE-A5CD-B7C6B69F4E24}" srcOrd="1" destOrd="0" presId="urn:microsoft.com/office/officeart/2005/8/layout/hList1"/>
    <dgm:cxn modelId="{E885ABB1-1AF6-4987-8468-2E7C112EC67B}" type="presParOf" srcId="{10A63404-6598-4B2B-BEEA-FA03458EB171}" destId="{615FC474-D44C-46BA-8695-10C9DE840F82}" srcOrd="1" destOrd="0" presId="urn:microsoft.com/office/officeart/2005/8/layout/hList1"/>
    <dgm:cxn modelId="{A861330F-218E-446C-8E4A-EE8D3EB044B2}" type="presParOf" srcId="{10A63404-6598-4B2B-BEEA-FA03458EB171}" destId="{0E3C946E-BA2E-4071-88EA-C50AE72D2CB2}" srcOrd="2" destOrd="0" presId="urn:microsoft.com/office/officeart/2005/8/layout/hList1"/>
    <dgm:cxn modelId="{89CCB078-E726-470C-9654-0A464EA79456}" type="presParOf" srcId="{0E3C946E-BA2E-4071-88EA-C50AE72D2CB2}" destId="{3FA5433C-8438-4FF1-A4FD-A30F120E4B26}" srcOrd="0" destOrd="0" presId="urn:microsoft.com/office/officeart/2005/8/layout/hList1"/>
    <dgm:cxn modelId="{4EA540A4-0C26-40F7-A20C-314C3E4C88B8}" type="presParOf" srcId="{0E3C946E-BA2E-4071-88EA-C50AE72D2CB2}" destId="{07C63AD1-B4D6-45A9-874E-FD00858BBCCB}" srcOrd="1" destOrd="0" presId="urn:microsoft.com/office/officeart/2005/8/layout/hList1"/>
    <dgm:cxn modelId="{0BC4CE31-6092-4176-914D-5E237B096674}" type="presParOf" srcId="{10A63404-6598-4B2B-BEEA-FA03458EB171}" destId="{33424EC0-F1C6-43E7-9241-3BACD3410AF7}" srcOrd="3" destOrd="0" presId="urn:microsoft.com/office/officeart/2005/8/layout/hList1"/>
    <dgm:cxn modelId="{E5857925-7DEA-4166-B94A-88C7A2D063AC}" type="presParOf" srcId="{10A63404-6598-4B2B-BEEA-FA03458EB171}" destId="{0F4433AA-367F-494F-AB8E-1E0D25F0487F}" srcOrd="4" destOrd="0" presId="urn:microsoft.com/office/officeart/2005/8/layout/hList1"/>
    <dgm:cxn modelId="{A7619EED-B4FA-4A66-A2B5-12CD1CD21C07}" type="presParOf" srcId="{0F4433AA-367F-494F-AB8E-1E0D25F0487F}" destId="{E67948A2-0393-4489-B255-EFFB3E4FD10A}" srcOrd="0" destOrd="0" presId="urn:microsoft.com/office/officeart/2005/8/layout/hList1"/>
    <dgm:cxn modelId="{4C48D30C-8FAA-4A7E-A2DB-C7F101A0FE5E}" type="presParOf" srcId="{0F4433AA-367F-494F-AB8E-1E0D25F0487F}" destId="{F361F20E-7417-4E58-8F5D-91FE501140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829EB-8458-4E58-8A3D-974B671CF2F2}">
      <dsp:nvSpPr>
        <dsp:cNvPr id="0" name=""/>
        <dsp:cNvSpPr/>
      </dsp:nvSpPr>
      <dsp:spPr>
        <a:xfrm rot="10800000">
          <a:off x="2680498" y="794"/>
          <a:ext cx="9184481" cy="146845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549" tIns="76200" rIns="142240" bIns="76200" numCol="1" spcCol="1270" anchor="t" anchorCtr="0">
          <a:noAutofit/>
        </a:bodyPr>
        <a:lstStyle/>
        <a:p>
          <a:pPr marL="0" lvl="0" indent="0" algn="l" defTabSz="889000">
            <a:lnSpc>
              <a:spcPct val="90000"/>
            </a:lnSpc>
            <a:spcBef>
              <a:spcPct val="0"/>
            </a:spcBef>
            <a:spcAft>
              <a:spcPct val="35000"/>
            </a:spcAft>
            <a:buNone/>
          </a:pPr>
          <a:r>
            <a:rPr lang="en-GB" sz="2000" kern="1200" dirty="0"/>
            <a:t>Background</a:t>
          </a:r>
        </a:p>
        <a:p>
          <a:pPr marL="171450" lvl="1" indent="-171450" algn="l" defTabSz="711200">
            <a:lnSpc>
              <a:spcPct val="90000"/>
            </a:lnSpc>
            <a:spcBef>
              <a:spcPct val="0"/>
            </a:spcBef>
            <a:spcAft>
              <a:spcPct val="15000"/>
            </a:spcAft>
            <a:buChar char="•"/>
          </a:pPr>
          <a:r>
            <a:rPr lang="en-GB" sz="1600" kern="1200" dirty="0"/>
            <a:t>Introduction</a:t>
          </a:r>
        </a:p>
        <a:p>
          <a:pPr marL="171450" lvl="1" indent="-171450" algn="l" defTabSz="711200">
            <a:lnSpc>
              <a:spcPct val="90000"/>
            </a:lnSpc>
            <a:spcBef>
              <a:spcPct val="0"/>
            </a:spcBef>
            <a:spcAft>
              <a:spcPct val="15000"/>
            </a:spcAft>
            <a:buChar char="•"/>
          </a:pPr>
          <a:r>
            <a:rPr lang="en-GB" sz="1600" kern="1200" dirty="0"/>
            <a:t>Obligatory supplemental labelling information</a:t>
          </a:r>
        </a:p>
        <a:p>
          <a:pPr marL="171450" lvl="1" indent="-171450" algn="l" defTabSz="711200">
            <a:lnSpc>
              <a:spcPct val="90000"/>
            </a:lnSpc>
            <a:spcBef>
              <a:spcPct val="0"/>
            </a:spcBef>
            <a:spcAft>
              <a:spcPct val="15000"/>
            </a:spcAft>
            <a:buChar char="•"/>
          </a:pPr>
          <a:r>
            <a:rPr lang="en-GB" sz="1600" kern="1200" dirty="0"/>
            <a:t>EUH phrases</a:t>
          </a:r>
        </a:p>
        <a:p>
          <a:pPr marL="171450" lvl="1" indent="-171450" algn="l" defTabSz="711200">
            <a:lnSpc>
              <a:spcPct val="90000"/>
            </a:lnSpc>
            <a:spcBef>
              <a:spcPct val="0"/>
            </a:spcBef>
            <a:spcAft>
              <a:spcPct val="15000"/>
            </a:spcAft>
            <a:buChar char="•"/>
          </a:pPr>
          <a:r>
            <a:rPr lang="en-GB" sz="1600" kern="1200" dirty="0"/>
            <a:t>Non-obligatory supplemental labelling information</a:t>
          </a:r>
        </a:p>
      </dsp:txBody>
      <dsp:txXfrm rot="10800000">
        <a:off x="3047612" y="794"/>
        <a:ext cx="8817367" cy="1468456"/>
      </dsp:txXfrm>
    </dsp:sp>
    <dsp:sp modelId="{9255F835-AD4E-4923-9408-BF6B3D659359}">
      <dsp:nvSpPr>
        <dsp:cNvPr id="0" name=""/>
        <dsp:cNvSpPr/>
      </dsp:nvSpPr>
      <dsp:spPr>
        <a:xfrm>
          <a:off x="1946270" y="794"/>
          <a:ext cx="1468456" cy="1468456"/>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4AF3B2-7C00-4E24-BAFF-5038F6A55EEA}">
      <dsp:nvSpPr>
        <dsp:cNvPr id="0" name=""/>
        <dsp:cNvSpPr/>
      </dsp:nvSpPr>
      <dsp:spPr>
        <a:xfrm rot="10800000">
          <a:off x="2680498" y="1884882"/>
          <a:ext cx="9184481" cy="146845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549" tIns="76200" rIns="142240" bIns="76200" numCol="1" spcCol="1270" anchor="t" anchorCtr="0">
          <a:noAutofit/>
        </a:bodyPr>
        <a:lstStyle/>
        <a:p>
          <a:pPr marL="0" lvl="0" indent="0" algn="l" defTabSz="889000">
            <a:lnSpc>
              <a:spcPct val="90000"/>
            </a:lnSpc>
            <a:spcBef>
              <a:spcPct val="0"/>
            </a:spcBef>
            <a:spcAft>
              <a:spcPct val="35000"/>
            </a:spcAft>
            <a:buNone/>
          </a:pPr>
          <a:r>
            <a:rPr lang="en-GB" sz="2000" kern="1200" dirty="0"/>
            <a:t>EUH208</a:t>
          </a:r>
        </a:p>
        <a:p>
          <a:pPr marL="171450" lvl="1" indent="-171450" algn="l" defTabSz="711200">
            <a:lnSpc>
              <a:spcPct val="90000"/>
            </a:lnSpc>
            <a:spcBef>
              <a:spcPct val="0"/>
            </a:spcBef>
            <a:spcAft>
              <a:spcPct val="15000"/>
            </a:spcAft>
            <a:buChar char="•"/>
          </a:pPr>
          <a:r>
            <a:rPr lang="en-GB" sz="1600" kern="1200" dirty="0"/>
            <a:t>EUH208</a:t>
          </a:r>
        </a:p>
        <a:p>
          <a:pPr marL="171450" lvl="1" indent="-171450" algn="l" defTabSz="711200">
            <a:lnSpc>
              <a:spcPct val="90000"/>
            </a:lnSpc>
            <a:spcBef>
              <a:spcPct val="0"/>
            </a:spcBef>
            <a:spcAft>
              <a:spcPct val="15000"/>
            </a:spcAft>
            <a:buChar char="•"/>
          </a:pPr>
          <a:r>
            <a:rPr lang="en-GB" sz="1600" kern="1200" dirty="0"/>
            <a:t>Concentration limits</a:t>
          </a:r>
        </a:p>
        <a:p>
          <a:pPr marL="171450" lvl="1" indent="-171450" algn="l" defTabSz="711200">
            <a:lnSpc>
              <a:spcPct val="90000"/>
            </a:lnSpc>
            <a:spcBef>
              <a:spcPct val="0"/>
            </a:spcBef>
            <a:spcAft>
              <a:spcPct val="15000"/>
            </a:spcAft>
            <a:buChar char="•"/>
          </a:pPr>
          <a:r>
            <a:rPr lang="en-GB" sz="1600" kern="1200" dirty="0"/>
            <a:t>Specific Concentration Limits (SCLs)</a:t>
          </a:r>
        </a:p>
        <a:p>
          <a:pPr marL="171450" lvl="1" indent="-171450" algn="l" defTabSz="711200">
            <a:lnSpc>
              <a:spcPct val="90000"/>
            </a:lnSpc>
            <a:spcBef>
              <a:spcPct val="0"/>
            </a:spcBef>
            <a:spcAft>
              <a:spcPct val="15000"/>
            </a:spcAft>
            <a:buChar char="•"/>
          </a:pPr>
          <a:r>
            <a:rPr lang="en-GB" sz="1600" kern="1200"/>
            <a:t>Examples</a:t>
          </a:r>
          <a:endParaRPr lang="en-GB" sz="1600" kern="1200" dirty="0"/>
        </a:p>
      </dsp:txBody>
      <dsp:txXfrm rot="10800000">
        <a:off x="3047612" y="1884882"/>
        <a:ext cx="8817367" cy="1468456"/>
      </dsp:txXfrm>
    </dsp:sp>
    <dsp:sp modelId="{BD5FB27A-22C8-4CC4-A19B-8667BC8E46B5}">
      <dsp:nvSpPr>
        <dsp:cNvPr id="0" name=""/>
        <dsp:cNvSpPr/>
      </dsp:nvSpPr>
      <dsp:spPr>
        <a:xfrm>
          <a:off x="1946270" y="1884882"/>
          <a:ext cx="1468456" cy="1468456"/>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D94467-9620-49D0-8B22-7DF454173393}">
      <dsp:nvSpPr>
        <dsp:cNvPr id="0" name=""/>
        <dsp:cNvSpPr/>
      </dsp:nvSpPr>
      <dsp:spPr>
        <a:xfrm rot="10800000">
          <a:off x="2680498" y="3768969"/>
          <a:ext cx="9184481" cy="146845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549"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Questions</a:t>
          </a:r>
        </a:p>
      </dsp:txBody>
      <dsp:txXfrm rot="10800000">
        <a:off x="3047612" y="3768969"/>
        <a:ext cx="8817367" cy="1468456"/>
      </dsp:txXfrm>
    </dsp:sp>
    <dsp:sp modelId="{973FEDFA-A608-4CEC-A18D-91C0AD1A6028}">
      <dsp:nvSpPr>
        <dsp:cNvPr id="0" name=""/>
        <dsp:cNvSpPr/>
      </dsp:nvSpPr>
      <dsp:spPr>
        <a:xfrm>
          <a:off x="1946270" y="3768969"/>
          <a:ext cx="1468456" cy="146845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71AF5-F5A0-4E90-93B0-62D9B4D90CB7}">
      <dsp:nvSpPr>
        <dsp:cNvPr id="0" name=""/>
        <dsp:cNvSpPr/>
      </dsp:nvSpPr>
      <dsp:spPr>
        <a:xfrm>
          <a:off x="2804" y="143085"/>
          <a:ext cx="2734791" cy="621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Supplemental hazard statements relating to certain physical properties</a:t>
          </a:r>
        </a:p>
      </dsp:txBody>
      <dsp:txXfrm>
        <a:off x="2804" y="143085"/>
        <a:ext cx="2734791" cy="621733"/>
      </dsp:txXfrm>
    </dsp:sp>
    <dsp:sp modelId="{8C355776-865B-4FEE-A5CD-B7C6B69F4E24}">
      <dsp:nvSpPr>
        <dsp:cNvPr id="0" name=""/>
        <dsp:cNvSpPr/>
      </dsp:nvSpPr>
      <dsp:spPr>
        <a:xfrm>
          <a:off x="2804" y="764819"/>
          <a:ext cx="2734791" cy="5075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a:t>EUH014 – Reacts violently with water</a:t>
          </a:r>
        </a:p>
        <a:p>
          <a:pPr marL="114300" lvl="1" indent="-114300" algn="l" defTabSz="577850">
            <a:lnSpc>
              <a:spcPct val="90000"/>
            </a:lnSpc>
            <a:spcBef>
              <a:spcPct val="0"/>
            </a:spcBef>
            <a:spcAft>
              <a:spcPct val="15000"/>
            </a:spcAft>
            <a:buChar char="•"/>
          </a:pPr>
          <a:r>
            <a:rPr lang="en-GB" sz="1300" kern="1200" dirty="0"/>
            <a:t>EUH018 – In use, may form flammable/explosive vapour-air mixture</a:t>
          </a:r>
        </a:p>
        <a:p>
          <a:pPr marL="114300" lvl="1" indent="-114300" algn="l" defTabSz="577850">
            <a:lnSpc>
              <a:spcPct val="90000"/>
            </a:lnSpc>
            <a:spcBef>
              <a:spcPct val="0"/>
            </a:spcBef>
            <a:spcAft>
              <a:spcPct val="15000"/>
            </a:spcAft>
            <a:buChar char="•"/>
          </a:pPr>
          <a:r>
            <a:rPr lang="en-GB" sz="1300" kern="1200" dirty="0"/>
            <a:t>EUH019 – May form explosive peroxides</a:t>
          </a:r>
        </a:p>
        <a:p>
          <a:pPr marL="114300" lvl="1" indent="-114300" algn="l" defTabSz="577850">
            <a:lnSpc>
              <a:spcPct val="90000"/>
            </a:lnSpc>
            <a:spcBef>
              <a:spcPct val="0"/>
            </a:spcBef>
            <a:spcAft>
              <a:spcPct val="15000"/>
            </a:spcAft>
            <a:buChar char="•"/>
          </a:pPr>
          <a:r>
            <a:rPr lang="en-GB" sz="1300" kern="1200" dirty="0"/>
            <a:t>EUH044 – Risk of explosion if heated under confinement</a:t>
          </a:r>
        </a:p>
      </dsp:txBody>
      <dsp:txXfrm>
        <a:off x="2804" y="764819"/>
        <a:ext cx="2734791" cy="5075912"/>
      </dsp:txXfrm>
    </dsp:sp>
    <dsp:sp modelId="{3FA5433C-8438-4FF1-A4FD-A30F120E4B26}">
      <dsp:nvSpPr>
        <dsp:cNvPr id="0" name=""/>
        <dsp:cNvSpPr/>
      </dsp:nvSpPr>
      <dsp:spPr>
        <a:xfrm>
          <a:off x="3120466" y="143085"/>
          <a:ext cx="2734791" cy="621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Supplemental hazard statements relating to health properties</a:t>
          </a:r>
        </a:p>
      </dsp:txBody>
      <dsp:txXfrm>
        <a:off x="3120466" y="143085"/>
        <a:ext cx="2734791" cy="621733"/>
      </dsp:txXfrm>
    </dsp:sp>
    <dsp:sp modelId="{07C63AD1-B4D6-45A9-874E-FD00858BBCCB}">
      <dsp:nvSpPr>
        <dsp:cNvPr id="0" name=""/>
        <dsp:cNvSpPr/>
      </dsp:nvSpPr>
      <dsp:spPr>
        <a:xfrm>
          <a:off x="3120466" y="764819"/>
          <a:ext cx="2734791" cy="5075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a:t>EUH029 – Contact with water liberates toxic gas</a:t>
          </a:r>
        </a:p>
        <a:p>
          <a:pPr marL="114300" lvl="1" indent="-114300" algn="l" defTabSz="577850">
            <a:lnSpc>
              <a:spcPct val="90000"/>
            </a:lnSpc>
            <a:spcBef>
              <a:spcPct val="0"/>
            </a:spcBef>
            <a:spcAft>
              <a:spcPct val="15000"/>
            </a:spcAft>
            <a:buChar char="•"/>
          </a:pPr>
          <a:r>
            <a:rPr lang="en-GB" sz="1300" kern="1200" dirty="0"/>
            <a:t>EUH031 – Contact with acid liberates toxic gas</a:t>
          </a:r>
        </a:p>
        <a:p>
          <a:pPr marL="114300" lvl="1" indent="-114300" algn="l" defTabSz="577850">
            <a:lnSpc>
              <a:spcPct val="90000"/>
            </a:lnSpc>
            <a:spcBef>
              <a:spcPct val="0"/>
            </a:spcBef>
            <a:spcAft>
              <a:spcPct val="15000"/>
            </a:spcAft>
            <a:buChar char="•"/>
          </a:pPr>
          <a:r>
            <a:rPr lang="en-GB" sz="1300" kern="1200" dirty="0"/>
            <a:t>EUH032 – Contact with acids liberates very toxic gas</a:t>
          </a:r>
        </a:p>
        <a:p>
          <a:pPr marL="114300" lvl="1" indent="-114300" algn="l" defTabSz="577850">
            <a:lnSpc>
              <a:spcPct val="90000"/>
            </a:lnSpc>
            <a:spcBef>
              <a:spcPct val="0"/>
            </a:spcBef>
            <a:spcAft>
              <a:spcPct val="15000"/>
            </a:spcAft>
            <a:buChar char="•"/>
          </a:pPr>
          <a:r>
            <a:rPr lang="en-GB" sz="1300" kern="1200" dirty="0"/>
            <a:t>EUH066 – Repeated exposure may cause skin dryness or cracking</a:t>
          </a:r>
        </a:p>
        <a:p>
          <a:pPr marL="114300" lvl="1" indent="-114300" algn="l" defTabSz="577850">
            <a:lnSpc>
              <a:spcPct val="90000"/>
            </a:lnSpc>
            <a:spcBef>
              <a:spcPct val="0"/>
            </a:spcBef>
            <a:spcAft>
              <a:spcPct val="15000"/>
            </a:spcAft>
            <a:buChar char="•"/>
          </a:pPr>
          <a:r>
            <a:rPr lang="en-GB" sz="1300" kern="1200" dirty="0"/>
            <a:t>EUH070 – Toxic by eye contact</a:t>
          </a:r>
        </a:p>
        <a:p>
          <a:pPr marL="114300" lvl="1" indent="-114300" algn="l" defTabSz="577850">
            <a:lnSpc>
              <a:spcPct val="90000"/>
            </a:lnSpc>
            <a:spcBef>
              <a:spcPct val="0"/>
            </a:spcBef>
            <a:spcAft>
              <a:spcPct val="15000"/>
            </a:spcAft>
            <a:buChar char="•"/>
          </a:pPr>
          <a:r>
            <a:rPr lang="en-GB" sz="1300" kern="1200" dirty="0"/>
            <a:t>EUH071 – Corrosive to the respiratory tract</a:t>
          </a:r>
        </a:p>
      </dsp:txBody>
      <dsp:txXfrm>
        <a:off x="3120466" y="764819"/>
        <a:ext cx="2734791" cy="5075912"/>
      </dsp:txXfrm>
    </dsp:sp>
    <dsp:sp modelId="{E67948A2-0393-4489-B255-EFFB3E4FD10A}">
      <dsp:nvSpPr>
        <dsp:cNvPr id="0" name=""/>
        <dsp:cNvSpPr/>
      </dsp:nvSpPr>
      <dsp:spPr>
        <a:xfrm>
          <a:off x="6238128" y="143085"/>
          <a:ext cx="2734791" cy="62173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kern="1200" dirty="0"/>
            <a:t>Supplemental statements for certain mixtures</a:t>
          </a:r>
        </a:p>
      </dsp:txBody>
      <dsp:txXfrm>
        <a:off x="6238128" y="143085"/>
        <a:ext cx="2734791" cy="621733"/>
      </dsp:txXfrm>
    </dsp:sp>
    <dsp:sp modelId="{F361F20E-7417-4E58-8F5D-91FE501140E2}">
      <dsp:nvSpPr>
        <dsp:cNvPr id="0" name=""/>
        <dsp:cNvSpPr/>
      </dsp:nvSpPr>
      <dsp:spPr>
        <a:xfrm>
          <a:off x="6238128" y="764819"/>
          <a:ext cx="2734791" cy="50759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a:t>Mixtures containing lead – EUH201</a:t>
          </a:r>
        </a:p>
        <a:p>
          <a:pPr marL="228600" lvl="2" indent="-114300" algn="l" defTabSz="577850">
            <a:lnSpc>
              <a:spcPct val="90000"/>
            </a:lnSpc>
            <a:spcBef>
              <a:spcPct val="0"/>
            </a:spcBef>
            <a:spcAft>
              <a:spcPct val="15000"/>
            </a:spcAft>
            <a:buChar char="•"/>
          </a:pPr>
          <a:r>
            <a:rPr lang="en-GB" sz="1300" kern="1200" dirty="0"/>
            <a:t>For packaging &lt; 125mg – EUH201A</a:t>
          </a:r>
        </a:p>
        <a:p>
          <a:pPr marL="114300" lvl="1" indent="-114300" algn="l" defTabSz="577850">
            <a:lnSpc>
              <a:spcPct val="90000"/>
            </a:lnSpc>
            <a:spcBef>
              <a:spcPct val="0"/>
            </a:spcBef>
            <a:spcAft>
              <a:spcPct val="15000"/>
            </a:spcAft>
            <a:buChar char="•"/>
          </a:pPr>
          <a:r>
            <a:rPr lang="en-GB" sz="1300" kern="1200" dirty="0"/>
            <a:t>Mixtures containing cyanoacrylates – EUH202</a:t>
          </a:r>
        </a:p>
        <a:p>
          <a:pPr marL="114300" lvl="1" indent="-114300" algn="l" defTabSz="577850">
            <a:lnSpc>
              <a:spcPct val="90000"/>
            </a:lnSpc>
            <a:spcBef>
              <a:spcPct val="0"/>
            </a:spcBef>
            <a:spcAft>
              <a:spcPct val="15000"/>
            </a:spcAft>
            <a:buChar char="•"/>
          </a:pPr>
          <a:r>
            <a:rPr lang="en-GB" sz="1300" kern="1200" dirty="0"/>
            <a:t>Cement/Cement mixtures – EUH208</a:t>
          </a:r>
        </a:p>
        <a:p>
          <a:pPr marL="114300" lvl="1" indent="-114300" algn="l" defTabSz="577850">
            <a:lnSpc>
              <a:spcPct val="90000"/>
            </a:lnSpc>
            <a:spcBef>
              <a:spcPct val="0"/>
            </a:spcBef>
            <a:spcAft>
              <a:spcPct val="15000"/>
            </a:spcAft>
            <a:buChar char="•"/>
          </a:pPr>
          <a:r>
            <a:rPr lang="en-GB" sz="1300" kern="1200" dirty="0"/>
            <a:t>Mixtures containing isocyanates – EUH204</a:t>
          </a:r>
        </a:p>
        <a:p>
          <a:pPr marL="114300" lvl="1" indent="-114300" algn="l" defTabSz="577850">
            <a:lnSpc>
              <a:spcPct val="90000"/>
            </a:lnSpc>
            <a:spcBef>
              <a:spcPct val="0"/>
            </a:spcBef>
            <a:spcAft>
              <a:spcPct val="15000"/>
            </a:spcAft>
            <a:buChar char="•"/>
          </a:pPr>
          <a:r>
            <a:rPr lang="en-GB" sz="1300" kern="1200" dirty="0"/>
            <a:t>Mixtures containing epoxy constituents with Mn &lt;= 700 – EUH205</a:t>
          </a:r>
        </a:p>
        <a:p>
          <a:pPr marL="114300" lvl="1" indent="-114300" algn="l" defTabSz="577850">
            <a:lnSpc>
              <a:spcPct val="90000"/>
            </a:lnSpc>
            <a:spcBef>
              <a:spcPct val="0"/>
            </a:spcBef>
            <a:spcAft>
              <a:spcPct val="15000"/>
            </a:spcAft>
            <a:buChar char="•"/>
          </a:pPr>
          <a:r>
            <a:rPr lang="en-GB" sz="1300" kern="1200" dirty="0"/>
            <a:t>Mixtures sold to the public containing active chlorine – EUH206</a:t>
          </a:r>
        </a:p>
        <a:p>
          <a:pPr marL="114300" lvl="1" indent="-114300" algn="l" defTabSz="577850">
            <a:lnSpc>
              <a:spcPct val="90000"/>
            </a:lnSpc>
            <a:spcBef>
              <a:spcPct val="0"/>
            </a:spcBef>
            <a:spcAft>
              <a:spcPct val="15000"/>
            </a:spcAft>
            <a:buChar char="•"/>
          </a:pPr>
          <a:r>
            <a:rPr lang="en-GB" sz="1300" kern="1200" dirty="0"/>
            <a:t>Mixtures containing cadmium (alloys) and intended for brazing or soldering – EUH207</a:t>
          </a:r>
        </a:p>
        <a:p>
          <a:pPr marL="114300" lvl="1" indent="-114300" algn="l" defTabSz="577850">
            <a:lnSpc>
              <a:spcPct val="90000"/>
            </a:lnSpc>
            <a:spcBef>
              <a:spcPct val="0"/>
            </a:spcBef>
            <a:spcAft>
              <a:spcPct val="15000"/>
            </a:spcAft>
            <a:buChar char="•"/>
          </a:pPr>
          <a:r>
            <a:rPr lang="en-GB" sz="1300" kern="1200" dirty="0"/>
            <a:t>Mixtures not sensitising but contains at least one sensitising substance – EUH208</a:t>
          </a:r>
        </a:p>
        <a:p>
          <a:pPr marL="114300" lvl="1" indent="-114300" algn="l" defTabSz="577850">
            <a:lnSpc>
              <a:spcPct val="90000"/>
            </a:lnSpc>
            <a:spcBef>
              <a:spcPct val="0"/>
            </a:spcBef>
            <a:spcAft>
              <a:spcPct val="15000"/>
            </a:spcAft>
            <a:buChar char="•"/>
          </a:pPr>
          <a:r>
            <a:rPr lang="en-GB" sz="1300" kern="1200" dirty="0"/>
            <a:t>Liquid mixtures containing halogenated hydrocarbons – EUH209 or EUH209A</a:t>
          </a:r>
        </a:p>
        <a:p>
          <a:pPr marL="114300" lvl="1" indent="-114300" algn="l" defTabSz="577850">
            <a:lnSpc>
              <a:spcPct val="90000"/>
            </a:lnSpc>
            <a:spcBef>
              <a:spcPct val="0"/>
            </a:spcBef>
            <a:spcAft>
              <a:spcPct val="15000"/>
            </a:spcAft>
            <a:buChar char="•"/>
          </a:pPr>
          <a:r>
            <a:rPr lang="en-GB" sz="1300" kern="1200" dirty="0"/>
            <a:t>Mixtures not intended for the general public – EUH210</a:t>
          </a:r>
        </a:p>
      </dsp:txBody>
      <dsp:txXfrm>
        <a:off x="6238128" y="764819"/>
        <a:ext cx="2734791" cy="507591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866F00-8664-5940-9A50-7C13295735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5F21DF-C12F-CE4B-857F-0BFB51B332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479-5243-744C-BF60-FED27BB1BBDD}" type="datetimeFigureOut">
              <a:rPr lang="en-GB" smtClean="0"/>
              <a:t>27/03/2025</a:t>
            </a:fld>
            <a:endParaRPr lang="en-GB"/>
          </a:p>
        </p:txBody>
      </p:sp>
      <p:sp>
        <p:nvSpPr>
          <p:cNvPr id="4" name="Footer Placeholder 3">
            <a:extLst>
              <a:ext uri="{FF2B5EF4-FFF2-40B4-BE49-F238E27FC236}">
                <a16:creationId xmlns:a16="http://schemas.microsoft.com/office/drawing/2014/main" id="{C862B42B-5C8C-EE40-95A3-A8841B49C2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970809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8F616-7726-2E4F-B597-27D3DEFA3D4E}" type="datetimeFigureOut">
              <a:rPr lang="en-GB" smtClean="0"/>
              <a:t>27/03/2025</a:t>
            </a:fld>
            <a:endParaRPr lang="en-GB"/>
          </a:p>
        </p:txBody>
      </p:sp>
      <p:sp>
        <p:nvSpPr>
          <p:cNvPr id="4" name="Slide Image Placeholder 3"/>
          <p:cNvSpPr>
            <a:spLocks noGrp="1" noRot="1" noChangeAspect="1"/>
          </p:cNvSpPr>
          <p:nvPr>
            <p:ph type="sldImg" idx="2"/>
          </p:nvPr>
        </p:nvSpPr>
        <p:spPr>
          <a:xfrm>
            <a:off x="681038" y="1143000"/>
            <a:ext cx="54959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A96E7-C074-7042-AED9-5D3DB31FDD3E}" type="slidenum">
              <a:rPr lang="en-GB" smtClean="0"/>
              <a:t>‹#›</a:t>
            </a:fld>
            <a:endParaRPr lang="en-GB"/>
          </a:p>
        </p:txBody>
      </p:sp>
    </p:spTree>
    <p:extLst>
      <p:ext uri="{BB962C8B-B14F-4D97-AF65-F5344CB8AC3E}">
        <p14:creationId xmlns:p14="http://schemas.microsoft.com/office/powerpoint/2010/main" val="237218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5A96E7-C074-7042-AED9-5D3DB31FDD3E}" type="slidenum">
              <a:rPr lang="en-GB" smtClean="0"/>
              <a:t>2</a:t>
            </a:fld>
            <a:endParaRPr lang="en-GB"/>
          </a:p>
        </p:txBody>
      </p:sp>
    </p:spTree>
    <p:extLst>
      <p:ext uri="{BB962C8B-B14F-4D97-AF65-F5344CB8AC3E}">
        <p14:creationId xmlns:p14="http://schemas.microsoft.com/office/powerpoint/2010/main" val="199129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CLP Article 25 defines the concept of ‘supplemental information which is intended to incorporate additional labelling information. </a:t>
            </a:r>
          </a:p>
          <a:p>
            <a:endParaRPr lang="en-GB" dirty="0"/>
          </a:p>
          <a:p>
            <a:r>
              <a:rPr lang="en-GB" dirty="0"/>
              <a:t>This additional labelling information can be divided into two categories; namely obligatory and non-obligatory information. Please note that according to CLP Article 25, supplemental labelling information might be obligatory for a mixture, even if not classified as hazardous. </a:t>
            </a:r>
          </a:p>
          <a:p>
            <a:r>
              <a:rPr lang="en-GB" dirty="0"/>
              <a:t>Both obligatory and non-obligatory supplementary information have to appear in the same languages as the other CLP label elements. </a:t>
            </a:r>
          </a:p>
          <a:p>
            <a:endParaRPr lang="en-GB" dirty="0"/>
          </a:p>
        </p:txBody>
      </p:sp>
      <p:sp>
        <p:nvSpPr>
          <p:cNvPr id="4" name="Slide Number Placeholder 3"/>
          <p:cNvSpPr>
            <a:spLocks noGrp="1"/>
          </p:cNvSpPr>
          <p:nvPr>
            <p:ph type="sldNum" sz="quarter" idx="5"/>
          </p:nvPr>
        </p:nvSpPr>
        <p:spPr/>
        <p:txBody>
          <a:bodyPr/>
          <a:lstStyle/>
          <a:p>
            <a:fld id="{C65A96E7-C074-7042-AED9-5D3DB31FDD3E}" type="slidenum">
              <a:rPr lang="en-GB" smtClean="0"/>
              <a:t>4</a:t>
            </a:fld>
            <a:endParaRPr lang="en-GB"/>
          </a:p>
        </p:txBody>
      </p:sp>
    </p:spTree>
    <p:extLst>
      <p:ext uri="{BB962C8B-B14F-4D97-AF65-F5344CB8AC3E}">
        <p14:creationId xmlns:p14="http://schemas.microsoft.com/office/powerpoint/2010/main" val="302213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Obligatory supplemental labelling information includes:</a:t>
            </a:r>
          </a:p>
          <a:p>
            <a:pPr marL="285750" indent="-285750">
              <a:buFont typeface="Arial" panose="020B0604020202020204" pitchFamily="34" charset="0"/>
              <a:buChar char="•"/>
            </a:pPr>
            <a:r>
              <a:rPr lang="en-GB" dirty="0"/>
              <a:t>Supplemental hazard statements relating to particular physical and health properties. These are known as ‘EUH’ statements. For example, EUH014 Reacts violently with water. For some substances with harmonised classifications, the supplemental hazard statements are included in Part 3 of Annex VI to CLP.</a:t>
            </a:r>
          </a:p>
          <a:p>
            <a:pPr marL="285750" indent="-285750">
              <a:buFont typeface="Arial" panose="020B0604020202020204" pitchFamily="34" charset="0"/>
              <a:buChar char="•"/>
            </a:pPr>
            <a:r>
              <a:rPr lang="en-GB" dirty="0"/>
              <a:t>Supplemental statements for certain mixtures. These are also assigned EUH codes as well to align their presentation with the above supplemental hazard statements, such as EUH204 Contains isocyanates. May produce an allergic reaction.</a:t>
            </a:r>
          </a:p>
          <a:p>
            <a:pPr marL="285750" indent="-285750">
              <a:buFont typeface="Arial" panose="020B0604020202020204" pitchFamily="34" charset="0"/>
              <a:buChar char="•"/>
            </a:pPr>
            <a:r>
              <a:rPr lang="en-GB" dirty="0"/>
              <a:t>The supplemental statement EUH401 ‘to avoid risks to human health and the environment, comply with the instructions for use’ for hazardous substances and mixtures within the scope of Directive 91/414/EEC.</a:t>
            </a:r>
          </a:p>
          <a:p>
            <a:pPr marL="285750" indent="-285750">
              <a:buFont typeface="Arial" panose="020B0604020202020204" pitchFamily="34" charset="0"/>
              <a:buChar char="•"/>
            </a:pPr>
            <a:r>
              <a:rPr lang="en-GB" dirty="0"/>
              <a:t>Label elements result from other EU acts such as</a:t>
            </a:r>
          </a:p>
          <a:p>
            <a:pPr marL="742950" lvl="1" indent="-285750">
              <a:buFont typeface="Arial" panose="020B0604020202020204" pitchFamily="34" charset="0"/>
              <a:buChar char="•"/>
            </a:pPr>
            <a:r>
              <a:rPr lang="en-GB" dirty="0"/>
              <a:t>The authorisation number requested by the REACH Regulation</a:t>
            </a:r>
          </a:p>
          <a:p>
            <a:pPr marL="742950" lvl="1" indent="-285750">
              <a:buFont typeface="Arial" panose="020B0604020202020204" pitchFamily="34" charset="0"/>
              <a:buChar char="•"/>
            </a:pPr>
            <a:r>
              <a:rPr lang="en-GB" dirty="0"/>
              <a:t>The authorisations number of a biocidal product according to the Biocidal products regulation (BPR) </a:t>
            </a:r>
          </a:p>
          <a:p>
            <a:pPr marL="742950" lvl="1" indent="-285750">
              <a:buFont typeface="Arial" panose="020B0604020202020204" pitchFamily="34" charset="0"/>
              <a:buChar char="•"/>
            </a:pPr>
            <a:r>
              <a:rPr lang="en-GB" dirty="0"/>
              <a:t>the content of volatile organic compounds (VOCs) in accordance with Directive 2004/42/EC</a:t>
            </a:r>
          </a:p>
          <a:p>
            <a:pPr marL="285750" indent="-285750">
              <a:buFont typeface="Arial" panose="020B0604020202020204" pitchFamily="34" charset="0"/>
              <a:buChar char="•"/>
            </a:pPr>
            <a:r>
              <a:rPr lang="en-GB" dirty="0"/>
              <a:t>Specific response information as referred to within brackets of the P statements. </a:t>
            </a:r>
          </a:p>
          <a:p>
            <a:pPr marL="285750" indent="-285750">
              <a:buFont typeface="Arial" panose="020B0604020202020204" pitchFamily="34" charset="0"/>
              <a:buChar char="•"/>
            </a:pPr>
            <a:r>
              <a:rPr lang="en-GB" dirty="0"/>
              <a:t>For mixtures containing components of unknown acute toxicity at 1% or higher, the statement ‘x percent of the mixture consists of component(s) of unknown acute toxicity’. </a:t>
            </a:r>
          </a:p>
          <a:p>
            <a:pPr marL="285750" indent="-285750">
              <a:buFont typeface="Arial" panose="020B0604020202020204" pitchFamily="34" charset="0"/>
              <a:buChar char="•"/>
            </a:pPr>
            <a:r>
              <a:rPr lang="en-GB" dirty="0"/>
              <a:t>For mixtures for which no useable information on the short-term and / or long-term aquatic hazard is available for one or more components, the statement ‘contains x percent of components with unknown hazards to the aquatic environment’.</a:t>
            </a:r>
          </a:p>
          <a:p>
            <a:pPr marL="285750" indent="-285750">
              <a:buFont typeface="Arial" panose="020B0604020202020204" pitchFamily="34" charset="0"/>
              <a:buChar char="•"/>
            </a:pPr>
            <a:r>
              <a:rPr lang="en-GB" dirty="0"/>
              <a:t>A Unique Formula Identifier (UFI) for mixtures relevant to Annex VIII of CLP under CLP Article 45.</a:t>
            </a:r>
          </a:p>
          <a:p>
            <a:endParaRPr lang="en-GB" dirty="0"/>
          </a:p>
        </p:txBody>
      </p:sp>
      <p:sp>
        <p:nvSpPr>
          <p:cNvPr id="4" name="Slide Number Placeholder 3"/>
          <p:cNvSpPr>
            <a:spLocks noGrp="1"/>
          </p:cNvSpPr>
          <p:nvPr>
            <p:ph type="sldNum" sz="quarter" idx="5"/>
          </p:nvPr>
        </p:nvSpPr>
        <p:spPr/>
        <p:txBody>
          <a:bodyPr/>
          <a:lstStyle/>
          <a:p>
            <a:fld id="{C65A96E7-C074-7042-AED9-5D3DB31FDD3E}" type="slidenum">
              <a:rPr lang="en-GB" smtClean="0"/>
              <a:t>5</a:t>
            </a:fld>
            <a:endParaRPr lang="en-GB"/>
          </a:p>
        </p:txBody>
      </p:sp>
    </p:spTree>
    <p:extLst>
      <p:ext uri="{BB962C8B-B14F-4D97-AF65-F5344CB8AC3E}">
        <p14:creationId xmlns:p14="http://schemas.microsoft.com/office/powerpoint/2010/main" val="222940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EUH phrases which apply under the categories listed.  For the supplemental statements for certain mixtures, I have not included the text of the EUH phrases but these are readily available. EUH208 is a particular sensitive label for Synthomer. </a:t>
            </a:r>
          </a:p>
        </p:txBody>
      </p:sp>
      <p:sp>
        <p:nvSpPr>
          <p:cNvPr id="4" name="Slide Number Placeholder 3"/>
          <p:cNvSpPr>
            <a:spLocks noGrp="1"/>
          </p:cNvSpPr>
          <p:nvPr>
            <p:ph type="sldNum" sz="quarter" idx="5"/>
          </p:nvPr>
        </p:nvSpPr>
        <p:spPr/>
        <p:txBody>
          <a:bodyPr/>
          <a:lstStyle/>
          <a:p>
            <a:fld id="{C65A96E7-C074-7042-AED9-5D3DB31FDD3E}" type="slidenum">
              <a:rPr lang="en-GB" smtClean="0"/>
              <a:t>6</a:t>
            </a:fld>
            <a:endParaRPr lang="en-GB"/>
          </a:p>
        </p:txBody>
      </p:sp>
    </p:spTree>
    <p:extLst>
      <p:ext uri="{BB962C8B-B14F-4D97-AF65-F5344CB8AC3E}">
        <p14:creationId xmlns:p14="http://schemas.microsoft.com/office/powerpoint/2010/main" val="345267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some cases, suppliers may need to include certain elements on the label that are not obligatory but are necessary for the handling and use of the product such as ‘Read label before use’ or ‘Do not get in eyes’ for eye irritant mixtures.  </a:t>
            </a:r>
          </a:p>
          <a:p>
            <a:r>
              <a:rPr lang="en-GB" dirty="0"/>
              <a:t>Such information must not be confusing or contradict the obligatory label elements. Additional labelling elements from UN GHS but not implemented in CLP may be included in the section for non-obligatory supplementary information but again must not confuse the user. </a:t>
            </a:r>
          </a:p>
          <a:p>
            <a:endParaRPr lang="en-GB" dirty="0"/>
          </a:p>
        </p:txBody>
      </p:sp>
      <p:sp>
        <p:nvSpPr>
          <p:cNvPr id="4" name="Slide Number Placeholder 3"/>
          <p:cNvSpPr>
            <a:spLocks noGrp="1"/>
          </p:cNvSpPr>
          <p:nvPr>
            <p:ph type="sldNum" sz="quarter" idx="5"/>
          </p:nvPr>
        </p:nvSpPr>
        <p:spPr/>
        <p:txBody>
          <a:bodyPr/>
          <a:lstStyle/>
          <a:p>
            <a:fld id="{C65A96E7-C074-7042-AED9-5D3DB31FDD3E}" type="slidenum">
              <a:rPr lang="en-GB" smtClean="0"/>
              <a:t>7</a:t>
            </a:fld>
            <a:endParaRPr lang="en-GB"/>
          </a:p>
        </p:txBody>
      </p:sp>
    </p:spTree>
    <p:extLst>
      <p:ext uri="{BB962C8B-B14F-4D97-AF65-F5344CB8AC3E}">
        <p14:creationId xmlns:p14="http://schemas.microsoft.com/office/powerpoint/2010/main" val="3246551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label on the packaging of the mixtures not classified as sensitising, but containing at least one sensitising substance classified as sensitising and present in a concentration equal or greater than that specific in Table 3.4.6 of Annex 1 (which is on the next slide) shall bear the statement:</a:t>
            </a:r>
          </a:p>
          <a:p>
            <a:endParaRPr lang="en-GB" dirty="0"/>
          </a:p>
          <a:p>
            <a:r>
              <a:rPr lang="en-GB" b="1" dirty="0"/>
              <a:t>EUH208 – ‘Contains (name of sensitising substance). May produce an allergic reaction’.</a:t>
            </a:r>
          </a:p>
          <a:p>
            <a:endParaRPr lang="en-GB" b="1" dirty="0"/>
          </a:p>
          <a:p>
            <a:r>
              <a:rPr lang="en-GB" dirty="0"/>
              <a:t>Mixtures classified as sensitising containing other substance(s) classified as sensitising (in addition to the one that leads to the classification of the mixture) and present in a concentration equal to or greater than that specified in Table 3.4.6 of Annex 1 shall bear the name(s) of that/those substance(s) on the label.</a:t>
            </a:r>
          </a:p>
          <a:p>
            <a:endParaRPr lang="en-GB" dirty="0"/>
          </a:p>
          <a:p>
            <a:r>
              <a:rPr lang="en-GB" dirty="0"/>
              <a:t>I have included an example from an EU SDS of </a:t>
            </a:r>
            <a:r>
              <a:rPr lang="en-GB" dirty="0" err="1"/>
              <a:t>Emultex</a:t>
            </a:r>
            <a:r>
              <a:rPr lang="en-GB" dirty="0"/>
              <a:t> FR 797 with the relevant additional labelling. </a:t>
            </a:r>
          </a:p>
          <a:p>
            <a:endParaRPr lang="en-GB" dirty="0"/>
          </a:p>
        </p:txBody>
      </p:sp>
      <p:sp>
        <p:nvSpPr>
          <p:cNvPr id="4" name="Slide Number Placeholder 3"/>
          <p:cNvSpPr>
            <a:spLocks noGrp="1"/>
          </p:cNvSpPr>
          <p:nvPr>
            <p:ph type="sldNum" sz="quarter" idx="5"/>
          </p:nvPr>
        </p:nvSpPr>
        <p:spPr/>
        <p:txBody>
          <a:bodyPr/>
          <a:lstStyle/>
          <a:p>
            <a:fld id="{C65A96E7-C074-7042-AED9-5D3DB31FDD3E}" type="slidenum">
              <a:rPr lang="en-GB" smtClean="0"/>
              <a:t>9</a:t>
            </a:fld>
            <a:endParaRPr lang="en-GB"/>
          </a:p>
        </p:txBody>
      </p:sp>
    </p:spTree>
    <p:extLst>
      <p:ext uri="{BB962C8B-B14F-4D97-AF65-F5344CB8AC3E}">
        <p14:creationId xmlns:p14="http://schemas.microsoft.com/office/powerpoint/2010/main" val="87900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mixture would classify as a Skin Sensitiser 1A at 0.1% or Skin Sensitiser 1 or 1B at 1%. Therefore, if a component classified as a skin sensitiser 1A was present in a mixture at 0.01% or higher, it would result in the labelling of EUH208 but not the overall classification as a Skin Sensitiser. Similarly, if a component was classified as a Skin Sensitiser category 1 or 1B and was present in a mixture at 0.1% or higher, it would result in the labelling of EUH208, but not the overall classification of the mixture as a sensitiser. </a:t>
            </a:r>
          </a:p>
          <a:p>
            <a:r>
              <a:rPr lang="en-GB" dirty="0"/>
              <a:t>The exception to this rule would be if a component had a Specific Concentration Limit (SCL), the labelling of EUH208 would occur at 1/10</a:t>
            </a:r>
            <a:r>
              <a:rPr lang="en-GB" baseline="30000" dirty="0"/>
              <a:t>th</a:t>
            </a:r>
            <a:r>
              <a:rPr lang="en-GB" dirty="0"/>
              <a:t> of the SCL. </a:t>
            </a:r>
          </a:p>
          <a:p>
            <a:br>
              <a:rPr lang="en-GB" dirty="0"/>
            </a:br>
            <a:r>
              <a:rPr lang="en-GB" dirty="0"/>
              <a:t>Skin Sensitisation is not additive and each component classified as a Skin Sensitiser should be considered individually.</a:t>
            </a:r>
          </a:p>
        </p:txBody>
      </p:sp>
      <p:sp>
        <p:nvSpPr>
          <p:cNvPr id="4" name="Slide Number Placeholder 3"/>
          <p:cNvSpPr>
            <a:spLocks noGrp="1"/>
          </p:cNvSpPr>
          <p:nvPr>
            <p:ph type="sldNum" sz="quarter" idx="5"/>
          </p:nvPr>
        </p:nvSpPr>
        <p:spPr/>
        <p:txBody>
          <a:bodyPr/>
          <a:lstStyle/>
          <a:p>
            <a:fld id="{C65A96E7-C074-7042-AED9-5D3DB31FDD3E}" type="slidenum">
              <a:rPr lang="en-GB" smtClean="0"/>
              <a:t>10</a:t>
            </a:fld>
            <a:endParaRPr lang="en-GB"/>
          </a:p>
        </p:txBody>
      </p:sp>
    </p:spTree>
    <p:extLst>
      <p:ext uri="{BB962C8B-B14F-4D97-AF65-F5344CB8AC3E}">
        <p14:creationId xmlns:p14="http://schemas.microsoft.com/office/powerpoint/2010/main" val="347894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1 - The product would be classified as a Skin Sensitiser Category 1, and no special labelling is required as the product is already classified based on this component. </a:t>
            </a:r>
          </a:p>
          <a:p>
            <a:endParaRPr lang="en-GB" dirty="0"/>
          </a:p>
          <a:p>
            <a:r>
              <a:rPr lang="en-GB" dirty="0"/>
              <a:t>Example 2 – The product would classify as Skin Sensitiser Category 1A at 0.001%, and EUH208 at 1/10</a:t>
            </a:r>
            <a:r>
              <a:rPr lang="en-GB" baseline="30000" dirty="0"/>
              <a:t>th</a:t>
            </a:r>
            <a:r>
              <a:rPr lang="en-GB" dirty="0"/>
              <a:t> the SCL – so 0.0001%.</a:t>
            </a:r>
          </a:p>
          <a:p>
            <a:endParaRPr lang="en-GB" dirty="0"/>
          </a:p>
          <a:p>
            <a:r>
              <a:rPr lang="en-GB" dirty="0"/>
              <a:t>Example 3 – The product would be classified as a skin sensitiser Category 1B due to Substance B, and would be labelled with EUH208 as well based on Substance C. </a:t>
            </a:r>
          </a:p>
          <a:p>
            <a:endParaRPr lang="en-GB" dirty="0"/>
          </a:p>
          <a:p>
            <a:r>
              <a:rPr lang="en-GB" dirty="0"/>
              <a:t>Example 4 – No classification or additional labelling required.  </a:t>
            </a:r>
          </a:p>
        </p:txBody>
      </p:sp>
      <p:sp>
        <p:nvSpPr>
          <p:cNvPr id="4" name="Slide Number Placeholder 3"/>
          <p:cNvSpPr>
            <a:spLocks noGrp="1"/>
          </p:cNvSpPr>
          <p:nvPr>
            <p:ph type="sldNum" sz="quarter" idx="5"/>
          </p:nvPr>
        </p:nvSpPr>
        <p:spPr/>
        <p:txBody>
          <a:bodyPr/>
          <a:lstStyle/>
          <a:p>
            <a:fld id="{C65A96E7-C074-7042-AED9-5D3DB31FDD3E}" type="slidenum">
              <a:rPr lang="en-GB" smtClean="0"/>
              <a:t>12</a:t>
            </a:fld>
            <a:endParaRPr lang="en-GB"/>
          </a:p>
        </p:txBody>
      </p:sp>
    </p:spTree>
    <p:extLst>
      <p:ext uri="{BB962C8B-B14F-4D97-AF65-F5344CB8AC3E}">
        <p14:creationId xmlns:p14="http://schemas.microsoft.com/office/powerpoint/2010/main" val="2269059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5A96E7-C074-7042-AED9-5D3DB31FDD3E}" type="slidenum">
              <a:rPr lang="en-GB" smtClean="0"/>
              <a:t>16</a:t>
            </a:fld>
            <a:endParaRPr lang="en-GB"/>
          </a:p>
        </p:txBody>
      </p:sp>
    </p:spTree>
    <p:extLst>
      <p:ext uri="{BB962C8B-B14F-4D97-AF65-F5344CB8AC3E}">
        <p14:creationId xmlns:p14="http://schemas.microsoft.com/office/powerpoint/2010/main" val="2490442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1BEB5F-B4A8-6348-A285-875292EB06B2}"/>
              </a:ext>
            </a:extLst>
          </p:cNvPr>
          <p:cNvSpPr/>
          <p:nvPr userDrawn="1"/>
        </p:nvSpPr>
        <p:spPr>
          <a:xfrm>
            <a:off x="0" y="2880000"/>
            <a:ext cx="13464000" cy="36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AE8E815-E07F-2443-A559-6C742A9B2661}"/>
              </a:ext>
            </a:extLst>
          </p:cNvPr>
          <p:cNvSpPr/>
          <p:nvPr userDrawn="1"/>
        </p:nvSpPr>
        <p:spPr>
          <a:xfrm>
            <a:off x="0" y="0"/>
            <a:ext cx="13463588" cy="270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AF4E0CF8-B20B-EA47-98DB-52086D1718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60000" y="432000"/>
            <a:ext cx="1872000" cy="606355"/>
          </a:xfrm>
          <a:prstGeom prst="rect">
            <a:avLst/>
          </a:prstGeom>
        </p:spPr>
      </p:pic>
      <p:sp>
        <p:nvSpPr>
          <p:cNvPr id="11" name="Text Placeholder 5">
            <a:extLst>
              <a:ext uri="{FF2B5EF4-FFF2-40B4-BE49-F238E27FC236}">
                <a16:creationId xmlns:a16="http://schemas.microsoft.com/office/drawing/2014/main" id="{09C7D521-37A0-914B-B338-C49674CA06DB}"/>
              </a:ext>
            </a:extLst>
          </p:cNvPr>
          <p:cNvSpPr>
            <a:spLocks noGrp="1"/>
          </p:cNvSpPr>
          <p:nvPr>
            <p:ph type="body" sz="quarter" idx="13" hasCustomPrompt="1"/>
          </p:nvPr>
        </p:nvSpPr>
        <p:spPr>
          <a:xfrm>
            <a:off x="0" y="4715998"/>
            <a:ext cx="13463588" cy="1404000"/>
          </a:xfrm>
          <a:prstGeom prst="rect">
            <a:avLst/>
          </a:prstGeom>
          <a:ln>
            <a:noFill/>
          </a:ln>
        </p:spPr>
        <p:txBody>
          <a:bodyPr lIns="0" tIns="0" rIns="0" bIns="0" anchor="b">
            <a:noAutofit/>
          </a:bodyPr>
          <a:lstStyle>
            <a:lvl1pPr marL="0" indent="0" algn="ctr">
              <a:lnSpc>
                <a:spcPts val="5000"/>
              </a:lnSpc>
              <a:spcBef>
                <a:spcPts val="0"/>
              </a:spcBef>
              <a:buNone/>
              <a:defRPr lang="en-GB" sz="5000" cap="all" baseline="0" smtClean="0">
                <a:solidFill>
                  <a:srgbClr val="4E6586"/>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u="sng" dirty="0"/>
              <a:t>GROWTH</a:t>
            </a:r>
            <a:r>
              <a:rPr lang="en-GB" dirty="0"/>
              <a:t> IN</a:t>
            </a:r>
            <a:br>
              <a:rPr lang="en-GB" dirty="0"/>
            </a:br>
            <a:r>
              <a:rPr lang="en-GB" dirty="0"/>
              <a:t>SPECIALITY CHEMICALS</a:t>
            </a:r>
          </a:p>
        </p:txBody>
      </p:sp>
      <p:sp>
        <p:nvSpPr>
          <p:cNvPr id="10" name="Text Placeholder 5">
            <a:extLst>
              <a:ext uri="{FF2B5EF4-FFF2-40B4-BE49-F238E27FC236}">
                <a16:creationId xmlns:a16="http://schemas.microsoft.com/office/drawing/2014/main" id="{9B3C36F1-09BC-2142-ABDE-5F6A6ABFA101}"/>
              </a:ext>
            </a:extLst>
          </p:cNvPr>
          <p:cNvSpPr>
            <a:spLocks noGrp="1"/>
          </p:cNvSpPr>
          <p:nvPr>
            <p:ph type="body" sz="quarter" idx="12" hasCustomPrompt="1"/>
          </p:nvPr>
        </p:nvSpPr>
        <p:spPr>
          <a:xfrm>
            <a:off x="2700000" y="4176000"/>
            <a:ext cx="4896000" cy="648000"/>
          </a:xfrm>
          <a:prstGeom prst="rect">
            <a:avLst/>
          </a:prstGeom>
          <a:ln>
            <a:noFill/>
          </a:ln>
        </p:spPr>
        <p:txBody>
          <a:bodyPr lIns="0" tIns="0" rIns="0" bIns="0" anchor="b">
            <a:noAutofit/>
          </a:bodyPr>
          <a:lstStyle>
            <a:lvl1pPr marL="0" indent="0">
              <a:lnSpc>
                <a:spcPts val="2000"/>
              </a:lnSpc>
              <a:spcBef>
                <a:spcPts val="0"/>
              </a:spcBef>
              <a:buNone/>
              <a:defRPr lang="en-GB" sz="5000" cap="all" baseline="0" smtClean="0">
                <a:solidFill>
                  <a:srgbClr val="4E6586"/>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dirty="0"/>
              <a:t>DELIVERING</a:t>
            </a:r>
          </a:p>
        </p:txBody>
      </p:sp>
      <p:sp>
        <p:nvSpPr>
          <p:cNvPr id="6" name="Text Placeholder 5">
            <a:extLst>
              <a:ext uri="{FF2B5EF4-FFF2-40B4-BE49-F238E27FC236}">
                <a16:creationId xmlns:a16="http://schemas.microsoft.com/office/drawing/2014/main" id="{328D394C-F65A-0444-8DAB-05700B50C0C7}"/>
              </a:ext>
            </a:extLst>
          </p:cNvPr>
          <p:cNvSpPr>
            <a:spLocks noGrp="1"/>
          </p:cNvSpPr>
          <p:nvPr>
            <p:ph type="body" sz="quarter" idx="10" hasCustomPrompt="1"/>
          </p:nvPr>
        </p:nvSpPr>
        <p:spPr>
          <a:xfrm>
            <a:off x="396000" y="1620000"/>
            <a:ext cx="4896000" cy="720000"/>
          </a:xfrm>
          <a:prstGeom prst="rect">
            <a:avLst/>
          </a:prstGeom>
        </p:spPr>
        <p:txBody>
          <a:bodyPr lIns="0" tIns="0" rIns="0" bIns="0" anchor="b"/>
          <a:lstStyle>
            <a:lvl1pPr marL="0" indent="0">
              <a:lnSpc>
                <a:spcPts val="2000"/>
              </a:lnSpc>
              <a:spcBef>
                <a:spcPts val="0"/>
              </a:spcBef>
              <a:buNone/>
              <a:defRPr lang="en-GB" smtClean="0">
                <a:solidFill>
                  <a:schemeClr val="bg1"/>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dirty="0"/>
              <a:t>The </a:t>
            </a:r>
            <a:r>
              <a:rPr lang="en-GB" dirty="0" err="1"/>
              <a:t>Synthomer</a:t>
            </a:r>
            <a:r>
              <a:rPr lang="en-GB" dirty="0"/>
              <a:t> Group</a:t>
            </a:r>
          </a:p>
        </p:txBody>
      </p:sp>
    </p:spTree>
    <p:extLst>
      <p:ext uri="{BB962C8B-B14F-4D97-AF65-F5344CB8AC3E}">
        <p14:creationId xmlns:p14="http://schemas.microsoft.com/office/powerpoint/2010/main" val="348576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2 small pictur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A1FF58F-EE24-F24F-A859-A5C8C33777C0}"/>
              </a:ext>
            </a:extLst>
          </p:cNvPr>
          <p:cNvSpPr>
            <a:spLocks noGrp="1"/>
          </p:cNvSpPr>
          <p:nvPr>
            <p:ph type="pic" sz="quarter" idx="13"/>
          </p:nvPr>
        </p:nvSpPr>
        <p:spPr>
          <a:xfrm>
            <a:off x="6822000" y="1800000"/>
            <a:ext cx="3024000" cy="3420000"/>
          </a:xfrm>
          <a:prstGeom prst="rect">
            <a:avLst/>
          </a:prstGeom>
        </p:spPr>
        <p:txBody>
          <a:bodyPr/>
          <a:lstStyle/>
          <a:p>
            <a:r>
              <a:rPr lang="en-US"/>
              <a:t>Click icon to add picture</a:t>
            </a:r>
            <a:endParaRPr lang="en-GB" dirty="0"/>
          </a:p>
        </p:txBody>
      </p:sp>
      <p:cxnSp>
        <p:nvCxnSpPr>
          <p:cNvPr id="11" name="Straight Connector 10">
            <a:extLst>
              <a:ext uri="{FF2B5EF4-FFF2-40B4-BE49-F238E27FC236}">
                <a16:creationId xmlns:a16="http://schemas.microsoft.com/office/drawing/2014/main" id="{F93D0DBF-67D6-3449-A78B-605293818AEC}"/>
              </a:ext>
            </a:extLst>
          </p:cNvPr>
          <p:cNvCxnSpPr/>
          <p:nvPr userDrawn="1"/>
        </p:nvCxnSpPr>
        <p:spPr>
          <a:xfrm>
            <a:off x="396000" y="1224000"/>
            <a:ext cx="720000"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sp>
        <p:nvSpPr>
          <p:cNvPr id="8" name="Picture Placeholder 8">
            <a:extLst>
              <a:ext uri="{FF2B5EF4-FFF2-40B4-BE49-F238E27FC236}">
                <a16:creationId xmlns:a16="http://schemas.microsoft.com/office/drawing/2014/main" id="{5EBB94F4-CF29-F34A-B2F4-93B22727654E}"/>
              </a:ext>
            </a:extLst>
          </p:cNvPr>
          <p:cNvSpPr>
            <a:spLocks noGrp="1"/>
          </p:cNvSpPr>
          <p:nvPr>
            <p:ph type="pic" sz="quarter" idx="14"/>
          </p:nvPr>
        </p:nvSpPr>
        <p:spPr>
          <a:xfrm>
            <a:off x="10043588" y="1800000"/>
            <a:ext cx="3024000" cy="3420000"/>
          </a:xfrm>
          <a:prstGeom prst="rect">
            <a:avLst/>
          </a:prstGeom>
        </p:spPr>
        <p:txBody>
          <a:bodyPr/>
          <a:lstStyle/>
          <a:p>
            <a:r>
              <a:rPr lang="en-US"/>
              <a:t>Click icon to add picture</a:t>
            </a:r>
            <a:endParaRPr lang="en-GB" dirty="0"/>
          </a:p>
        </p:txBody>
      </p:sp>
      <p:pic>
        <p:nvPicPr>
          <p:cNvPr id="13" name="Picture 12">
            <a:extLst>
              <a:ext uri="{FF2B5EF4-FFF2-40B4-BE49-F238E27FC236}">
                <a16:creationId xmlns:a16="http://schemas.microsoft.com/office/drawing/2014/main" id="{0DD3CB97-2832-7A46-B276-EBA712D241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1" y="432000"/>
            <a:ext cx="1871997" cy="606354"/>
          </a:xfrm>
          <a:prstGeom prst="rect">
            <a:avLst/>
          </a:prstGeom>
        </p:spPr>
      </p:pic>
      <p:sp>
        <p:nvSpPr>
          <p:cNvPr id="14" name="Text Placeholder 9">
            <a:extLst>
              <a:ext uri="{FF2B5EF4-FFF2-40B4-BE49-F238E27FC236}">
                <a16:creationId xmlns:a16="http://schemas.microsoft.com/office/drawing/2014/main" id="{8C04D957-5D64-E244-8283-F358AF897E2F}"/>
              </a:ext>
            </a:extLst>
          </p:cNvPr>
          <p:cNvSpPr>
            <a:spLocks noGrp="1"/>
          </p:cNvSpPr>
          <p:nvPr>
            <p:ph type="body" sz="quarter" idx="15" hasCustomPrompt="1"/>
          </p:nvPr>
        </p:nvSpPr>
        <p:spPr>
          <a:xfrm>
            <a:off x="395588" y="1800000"/>
            <a:ext cx="5256000" cy="5040000"/>
          </a:xfrm>
          <a:prstGeom prst="rect">
            <a:avLst/>
          </a:prstGeom>
        </p:spPr>
        <p:txBody>
          <a:bodyPr lIns="0" tIns="0" rIns="0" bIns="0"/>
          <a:lstStyle>
            <a:lvl1pPr marL="0" indent="0">
              <a:lnSpc>
                <a:spcPts val="2000"/>
              </a:lnSpc>
              <a:spcBef>
                <a:spcPts val="0"/>
              </a:spcBef>
              <a:buNone/>
              <a:defRPr sz="1600" b="0" i="0">
                <a:solidFill>
                  <a:schemeClr val="accent1"/>
                </a:solidFill>
                <a:latin typeface="Arial" panose="020B0604020202020204" pitchFamily="34" charset="0"/>
              </a:defRPr>
            </a:lvl1pPr>
            <a:lvl2pPr marL="12700" indent="0">
              <a:lnSpc>
                <a:spcPts val="2000"/>
              </a:lnSpc>
              <a:spcBef>
                <a:spcPts val="0"/>
              </a:spcBef>
              <a:spcAft>
                <a:spcPts val="600"/>
              </a:spcAft>
              <a:buNone/>
              <a:tabLst/>
              <a:defRPr sz="1600" b="0" i="0">
                <a:latin typeface="Arial" panose="020B0604020202020204" pitchFamily="34" charset="0"/>
              </a:defRPr>
            </a:lvl2pPr>
            <a:lvl3pPr marL="216000" indent="-216000">
              <a:lnSpc>
                <a:spcPts val="2000"/>
              </a:lnSpc>
              <a:spcBef>
                <a:spcPts val="0"/>
              </a:spcBef>
              <a:spcAft>
                <a:spcPts val="600"/>
              </a:spcAft>
              <a:buClr>
                <a:srgbClr val="0092D5"/>
              </a:buClr>
              <a:buSzPct val="70000"/>
              <a:buFont typeface="System Font"/>
              <a:buChar char="→"/>
              <a:tabLst/>
              <a:defRPr sz="1600" b="0" i="0">
                <a:latin typeface="Arial" panose="020B0604020202020204" pitchFamily="34" charset="0"/>
              </a:defRPr>
            </a:lvl3pPr>
            <a:lvl4pPr marL="432000" indent="-214313">
              <a:lnSpc>
                <a:spcPts val="2000"/>
              </a:lnSpc>
              <a:spcBef>
                <a:spcPts val="0"/>
              </a:spcBef>
              <a:spcAft>
                <a:spcPts val="600"/>
              </a:spcAft>
              <a:buClr>
                <a:srgbClr val="0092D5"/>
              </a:buClr>
              <a:buFont typeface="System Font"/>
              <a:buChar char="–"/>
              <a:tabLst/>
              <a:defRPr sz="1600" b="0" i="0">
                <a:latin typeface="Arial" panose="020B0604020202020204" pitchFamily="34" charset="0"/>
              </a:defRPr>
            </a:lvl4pPr>
            <a:lvl5pPr marL="0" indent="0">
              <a:lnSpc>
                <a:spcPts val="2000"/>
              </a:lnSpc>
              <a:spcBef>
                <a:spcPts val="0"/>
              </a:spcBef>
              <a:spcAft>
                <a:spcPts val="2000"/>
              </a:spcAft>
              <a:buNone/>
              <a:tabLst/>
              <a:defRPr sz="1600" b="0" i="0">
                <a:latin typeface="Arial" panose="020B0604020202020204" pitchFamily="34" charset="0"/>
              </a:defRPr>
            </a:lvl5pPr>
          </a:lstStyle>
          <a:p>
            <a:pPr lvl="0"/>
            <a:r>
              <a:rPr lang="en-GB" dirty="0"/>
              <a:t>Subheading</a:t>
            </a:r>
          </a:p>
          <a:p>
            <a:pPr lvl="1"/>
            <a:r>
              <a:rPr lang="en-GB" dirty="0"/>
              <a:t>Second level</a:t>
            </a:r>
          </a:p>
          <a:p>
            <a:pPr lvl="2"/>
            <a:r>
              <a:rPr lang="en-GB" dirty="0"/>
              <a:t>Bullet</a:t>
            </a:r>
          </a:p>
          <a:p>
            <a:pPr lvl="3"/>
            <a:r>
              <a:rPr lang="en-GB" dirty="0"/>
              <a:t>Dash</a:t>
            </a:r>
          </a:p>
          <a:p>
            <a:pPr lvl="4"/>
            <a:r>
              <a:rPr lang="en-GB" dirty="0"/>
              <a:t>Text</a:t>
            </a:r>
          </a:p>
        </p:txBody>
      </p:sp>
      <p:sp>
        <p:nvSpPr>
          <p:cNvPr id="15" name="Text Placeholder 10">
            <a:extLst>
              <a:ext uri="{FF2B5EF4-FFF2-40B4-BE49-F238E27FC236}">
                <a16:creationId xmlns:a16="http://schemas.microsoft.com/office/drawing/2014/main" id="{8E9AF953-DBBA-4F5E-8557-C20252613705}"/>
              </a:ext>
            </a:extLst>
          </p:cNvPr>
          <p:cNvSpPr>
            <a:spLocks noGrp="1"/>
          </p:cNvSpPr>
          <p:nvPr>
            <p:ph type="body" sz="quarter" idx="16"/>
          </p:nvPr>
        </p:nvSpPr>
        <p:spPr>
          <a:xfrm>
            <a:off x="396000" y="360000"/>
            <a:ext cx="10440275" cy="337130"/>
          </a:xfrm>
          <a:prstGeom prst="rect">
            <a:avLst/>
          </a:prstGeom>
        </p:spPr>
        <p:txBody>
          <a:bodyPr lIns="0" tIns="0" rIns="0" bIns="0"/>
          <a:lstStyle>
            <a:lvl1pPr marL="0" indent="0">
              <a:buNone/>
              <a:defRPr sz="2000">
                <a:solidFill>
                  <a:schemeClr val="accent1"/>
                </a:solidFill>
              </a:defRPr>
            </a:lvl1pPr>
          </a:lstStyle>
          <a:p>
            <a:pPr lvl="0"/>
            <a:r>
              <a:rPr lang="en-US"/>
              <a:t>Click to edit Master text styles</a:t>
            </a:r>
          </a:p>
        </p:txBody>
      </p:sp>
      <p:sp>
        <p:nvSpPr>
          <p:cNvPr id="16" name="Text Placeholder 12">
            <a:extLst>
              <a:ext uri="{FF2B5EF4-FFF2-40B4-BE49-F238E27FC236}">
                <a16:creationId xmlns:a16="http://schemas.microsoft.com/office/drawing/2014/main" id="{DB3BE8BF-F025-4201-A164-A1E6C5398F02}"/>
              </a:ext>
            </a:extLst>
          </p:cNvPr>
          <p:cNvSpPr>
            <a:spLocks noGrp="1"/>
          </p:cNvSpPr>
          <p:nvPr>
            <p:ph type="body" sz="quarter" idx="17"/>
          </p:nvPr>
        </p:nvSpPr>
        <p:spPr>
          <a:xfrm>
            <a:off x="396000" y="720000"/>
            <a:ext cx="10440275" cy="503997"/>
          </a:xfrm>
          <a:prstGeom prst="rect">
            <a:avLst/>
          </a:prstGeom>
        </p:spPr>
        <p:txBody>
          <a:bodyPr lIns="0" tIns="0" rIns="0" bIns="0"/>
          <a:lstStyle>
            <a:lvl1pPr marL="0" indent="0">
              <a:buNone/>
              <a:defRPr sz="30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50735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ictur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A1FF58F-EE24-F24F-A859-A5C8C33777C0}"/>
              </a:ext>
            </a:extLst>
          </p:cNvPr>
          <p:cNvSpPr>
            <a:spLocks noGrp="1"/>
          </p:cNvSpPr>
          <p:nvPr>
            <p:ph type="pic" sz="quarter" idx="13"/>
          </p:nvPr>
        </p:nvSpPr>
        <p:spPr>
          <a:xfrm>
            <a:off x="6822000" y="1800000"/>
            <a:ext cx="4104000" cy="4968000"/>
          </a:xfrm>
          <a:prstGeom prst="rect">
            <a:avLst/>
          </a:prstGeom>
        </p:spPr>
        <p:txBody>
          <a:bodyPr/>
          <a:lstStyle/>
          <a:p>
            <a:r>
              <a:rPr lang="en-US"/>
              <a:t>Click icon to add picture</a:t>
            </a:r>
            <a:endParaRPr lang="en-GB" dirty="0"/>
          </a:p>
        </p:txBody>
      </p:sp>
      <p:cxnSp>
        <p:nvCxnSpPr>
          <p:cNvPr id="11" name="Straight Connector 10">
            <a:extLst>
              <a:ext uri="{FF2B5EF4-FFF2-40B4-BE49-F238E27FC236}">
                <a16:creationId xmlns:a16="http://schemas.microsoft.com/office/drawing/2014/main" id="{F93D0DBF-67D6-3449-A78B-605293818AEC}"/>
              </a:ext>
            </a:extLst>
          </p:cNvPr>
          <p:cNvCxnSpPr/>
          <p:nvPr userDrawn="1"/>
        </p:nvCxnSpPr>
        <p:spPr>
          <a:xfrm>
            <a:off x="396000" y="1224000"/>
            <a:ext cx="720000"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sp>
        <p:nvSpPr>
          <p:cNvPr id="8" name="Picture Placeholder 8">
            <a:extLst>
              <a:ext uri="{FF2B5EF4-FFF2-40B4-BE49-F238E27FC236}">
                <a16:creationId xmlns:a16="http://schemas.microsoft.com/office/drawing/2014/main" id="{5EBB94F4-CF29-F34A-B2F4-93B22727654E}"/>
              </a:ext>
            </a:extLst>
          </p:cNvPr>
          <p:cNvSpPr>
            <a:spLocks noGrp="1"/>
          </p:cNvSpPr>
          <p:nvPr>
            <p:ph type="pic" sz="quarter" idx="14"/>
          </p:nvPr>
        </p:nvSpPr>
        <p:spPr>
          <a:xfrm>
            <a:off x="11106000" y="1800000"/>
            <a:ext cx="1962000" cy="2394000"/>
          </a:xfrm>
          <a:prstGeom prst="rect">
            <a:avLst/>
          </a:prstGeom>
        </p:spPr>
        <p:txBody>
          <a:bodyPr/>
          <a:lstStyle/>
          <a:p>
            <a:r>
              <a:rPr lang="en-US"/>
              <a:t>Click icon to add picture</a:t>
            </a:r>
            <a:endParaRPr lang="en-GB" dirty="0"/>
          </a:p>
        </p:txBody>
      </p:sp>
      <p:pic>
        <p:nvPicPr>
          <p:cNvPr id="13" name="Picture 12">
            <a:extLst>
              <a:ext uri="{FF2B5EF4-FFF2-40B4-BE49-F238E27FC236}">
                <a16:creationId xmlns:a16="http://schemas.microsoft.com/office/drawing/2014/main" id="{0DD3CB97-2832-7A46-B276-EBA712D241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1" y="421490"/>
            <a:ext cx="1871997" cy="606354"/>
          </a:xfrm>
          <a:prstGeom prst="rect">
            <a:avLst/>
          </a:prstGeom>
        </p:spPr>
      </p:pic>
      <p:sp>
        <p:nvSpPr>
          <p:cNvPr id="10" name="Picture Placeholder 8">
            <a:extLst>
              <a:ext uri="{FF2B5EF4-FFF2-40B4-BE49-F238E27FC236}">
                <a16:creationId xmlns:a16="http://schemas.microsoft.com/office/drawing/2014/main" id="{392DAF67-3342-CB44-AD82-452E283023F6}"/>
              </a:ext>
            </a:extLst>
          </p:cNvPr>
          <p:cNvSpPr>
            <a:spLocks noGrp="1"/>
          </p:cNvSpPr>
          <p:nvPr>
            <p:ph type="pic" sz="quarter" idx="15"/>
          </p:nvPr>
        </p:nvSpPr>
        <p:spPr>
          <a:xfrm>
            <a:off x="11106000" y="4374000"/>
            <a:ext cx="1962000" cy="2394000"/>
          </a:xfrm>
          <a:prstGeom prst="rect">
            <a:avLst/>
          </a:prstGeom>
        </p:spPr>
        <p:txBody>
          <a:bodyPr/>
          <a:lstStyle/>
          <a:p>
            <a:r>
              <a:rPr lang="en-US"/>
              <a:t>Click icon to add picture</a:t>
            </a:r>
            <a:endParaRPr lang="en-GB" dirty="0"/>
          </a:p>
        </p:txBody>
      </p:sp>
      <p:sp>
        <p:nvSpPr>
          <p:cNvPr id="15" name="Text Placeholder 9">
            <a:extLst>
              <a:ext uri="{FF2B5EF4-FFF2-40B4-BE49-F238E27FC236}">
                <a16:creationId xmlns:a16="http://schemas.microsoft.com/office/drawing/2014/main" id="{ED014137-0BFB-F945-9045-E6B2A685D010}"/>
              </a:ext>
            </a:extLst>
          </p:cNvPr>
          <p:cNvSpPr>
            <a:spLocks noGrp="1"/>
          </p:cNvSpPr>
          <p:nvPr>
            <p:ph type="body" sz="quarter" idx="16" hasCustomPrompt="1"/>
          </p:nvPr>
        </p:nvSpPr>
        <p:spPr>
          <a:xfrm>
            <a:off x="395588" y="1800000"/>
            <a:ext cx="5256000" cy="5040000"/>
          </a:xfrm>
          <a:prstGeom prst="rect">
            <a:avLst/>
          </a:prstGeom>
        </p:spPr>
        <p:txBody>
          <a:bodyPr lIns="0" tIns="0" rIns="0" bIns="0"/>
          <a:lstStyle>
            <a:lvl1pPr marL="0" indent="0">
              <a:lnSpc>
                <a:spcPts val="2000"/>
              </a:lnSpc>
              <a:spcBef>
                <a:spcPts val="0"/>
              </a:spcBef>
              <a:buNone/>
              <a:defRPr sz="1600" b="0" i="0">
                <a:solidFill>
                  <a:srgbClr val="164970"/>
                </a:solidFill>
                <a:latin typeface="Arial" panose="020B0604020202020204" pitchFamily="34" charset="0"/>
              </a:defRPr>
            </a:lvl1pPr>
            <a:lvl2pPr marL="12700" indent="0">
              <a:lnSpc>
                <a:spcPts val="2000"/>
              </a:lnSpc>
              <a:spcBef>
                <a:spcPts val="0"/>
              </a:spcBef>
              <a:spcAft>
                <a:spcPts val="600"/>
              </a:spcAft>
              <a:buNone/>
              <a:tabLst/>
              <a:defRPr sz="1600" b="0" i="0">
                <a:latin typeface="Arial" panose="020B0604020202020204" pitchFamily="34" charset="0"/>
              </a:defRPr>
            </a:lvl2pPr>
            <a:lvl3pPr marL="216000" indent="-216000">
              <a:lnSpc>
                <a:spcPts val="2000"/>
              </a:lnSpc>
              <a:spcBef>
                <a:spcPts val="0"/>
              </a:spcBef>
              <a:spcAft>
                <a:spcPts val="600"/>
              </a:spcAft>
              <a:buClr>
                <a:srgbClr val="0092D5"/>
              </a:buClr>
              <a:buSzPct val="70000"/>
              <a:buFont typeface="System Font"/>
              <a:buChar char="→"/>
              <a:tabLst/>
              <a:defRPr sz="1600" b="0" i="0">
                <a:latin typeface="Arial" panose="020B0604020202020204" pitchFamily="34" charset="0"/>
              </a:defRPr>
            </a:lvl3pPr>
            <a:lvl4pPr marL="432000" indent="-216000">
              <a:lnSpc>
                <a:spcPts val="2000"/>
              </a:lnSpc>
              <a:spcBef>
                <a:spcPts val="0"/>
              </a:spcBef>
              <a:spcAft>
                <a:spcPts val="600"/>
              </a:spcAft>
              <a:buClr>
                <a:srgbClr val="0092D5"/>
              </a:buClr>
              <a:buFont typeface="System Font"/>
              <a:buChar char="–"/>
              <a:tabLst/>
              <a:defRPr sz="1600" b="0" i="0">
                <a:latin typeface="Arial" panose="020B0604020202020204" pitchFamily="34" charset="0"/>
              </a:defRPr>
            </a:lvl4pPr>
            <a:lvl5pPr marL="0" indent="0">
              <a:lnSpc>
                <a:spcPts val="2000"/>
              </a:lnSpc>
              <a:spcBef>
                <a:spcPts val="0"/>
              </a:spcBef>
              <a:spcAft>
                <a:spcPts val="2000"/>
              </a:spcAft>
              <a:buNone/>
              <a:tabLst/>
              <a:defRPr sz="1600" b="0" i="0">
                <a:latin typeface="Arial" panose="020B0604020202020204" pitchFamily="34" charset="0"/>
              </a:defRPr>
            </a:lvl5pPr>
          </a:lstStyle>
          <a:p>
            <a:pPr lvl="0"/>
            <a:r>
              <a:rPr lang="en-GB" dirty="0"/>
              <a:t>Subheading</a:t>
            </a:r>
          </a:p>
          <a:p>
            <a:pPr lvl="1"/>
            <a:r>
              <a:rPr lang="en-GB" dirty="0"/>
              <a:t>Second level</a:t>
            </a:r>
          </a:p>
          <a:p>
            <a:pPr lvl="2"/>
            <a:r>
              <a:rPr lang="en-GB" dirty="0"/>
              <a:t>Bullet</a:t>
            </a:r>
          </a:p>
          <a:p>
            <a:pPr lvl="3"/>
            <a:r>
              <a:rPr lang="en-GB" dirty="0"/>
              <a:t>Dash</a:t>
            </a:r>
          </a:p>
          <a:p>
            <a:pPr lvl="4"/>
            <a:r>
              <a:rPr lang="en-GB" dirty="0"/>
              <a:t>Text</a:t>
            </a:r>
          </a:p>
        </p:txBody>
      </p:sp>
      <p:sp>
        <p:nvSpPr>
          <p:cNvPr id="16" name="Text Placeholder 10">
            <a:extLst>
              <a:ext uri="{FF2B5EF4-FFF2-40B4-BE49-F238E27FC236}">
                <a16:creationId xmlns:a16="http://schemas.microsoft.com/office/drawing/2014/main" id="{5537CB39-8661-4283-A13D-5E6063DF71CF}"/>
              </a:ext>
            </a:extLst>
          </p:cNvPr>
          <p:cNvSpPr>
            <a:spLocks noGrp="1"/>
          </p:cNvSpPr>
          <p:nvPr>
            <p:ph type="body" sz="quarter" idx="17"/>
          </p:nvPr>
        </p:nvSpPr>
        <p:spPr>
          <a:xfrm>
            <a:off x="396000" y="360000"/>
            <a:ext cx="10440275" cy="337130"/>
          </a:xfrm>
          <a:prstGeom prst="rect">
            <a:avLst/>
          </a:prstGeom>
        </p:spPr>
        <p:txBody>
          <a:bodyPr lIns="0" tIns="0" rIns="0" bIns="0"/>
          <a:lstStyle>
            <a:lvl1pPr marL="0" indent="0">
              <a:buNone/>
              <a:defRPr sz="2000">
                <a:solidFill>
                  <a:schemeClr val="accent1"/>
                </a:solidFill>
              </a:defRPr>
            </a:lvl1pPr>
          </a:lstStyle>
          <a:p>
            <a:pPr lvl="0"/>
            <a:r>
              <a:rPr lang="en-US"/>
              <a:t>Click to edit Master text styles</a:t>
            </a:r>
          </a:p>
        </p:txBody>
      </p:sp>
      <p:sp>
        <p:nvSpPr>
          <p:cNvPr id="17" name="Text Placeholder 12">
            <a:extLst>
              <a:ext uri="{FF2B5EF4-FFF2-40B4-BE49-F238E27FC236}">
                <a16:creationId xmlns:a16="http://schemas.microsoft.com/office/drawing/2014/main" id="{0C1E9411-4B13-4F13-8AD8-B5A801D6E4F7}"/>
              </a:ext>
            </a:extLst>
          </p:cNvPr>
          <p:cNvSpPr>
            <a:spLocks noGrp="1"/>
          </p:cNvSpPr>
          <p:nvPr>
            <p:ph type="body" sz="quarter" idx="18"/>
          </p:nvPr>
        </p:nvSpPr>
        <p:spPr>
          <a:xfrm>
            <a:off x="396000" y="720000"/>
            <a:ext cx="10440275" cy="503997"/>
          </a:xfrm>
          <a:prstGeom prst="rect">
            <a:avLst/>
          </a:prstGeom>
        </p:spPr>
        <p:txBody>
          <a:bodyPr lIns="0" tIns="0" rIns="0" bIns="0"/>
          <a:lstStyle>
            <a:lvl1pPr marL="0" indent="0">
              <a:buNone/>
              <a:defRPr sz="30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52917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4 pictur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A1FF58F-EE24-F24F-A859-A5C8C33777C0}"/>
              </a:ext>
            </a:extLst>
          </p:cNvPr>
          <p:cNvSpPr>
            <a:spLocks noGrp="1"/>
          </p:cNvSpPr>
          <p:nvPr>
            <p:ph type="pic" sz="quarter" idx="13"/>
          </p:nvPr>
        </p:nvSpPr>
        <p:spPr>
          <a:xfrm>
            <a:off x="6822001" y="1800000"/>
            <a:ext cx="3041999" cy="2394000"/>
          </a:xfrm>
          <a:prstGeom prst="rect">
            <a:avLst/>
          </a:prstGeom>
        </p:spPr>
        <p:txBody>
          <a:bodyPr/>
          <a:lstStyle/>
          <a:p>
            <a:r>
              <a:rPr lang="en-US"/>
              <a:t>Click icon to add picture</a:t>
            </a:r>
            <a:endParaRPr lang="en-GB" dirty="0"/>
          </a:p>
        </p:txBody>
      </p:sp>
      <p:cxnSp>
        <p:nvCxnSpPr>
          <p:cNvPr id="11" name="Straight Connector 10">
            <a:extLst>
              <a:ext uri="{FF2B5EF4-FFF2-40B4-BE49-F238E27FC236}">
                <a16:creationId xmlns:a16="http://schemas.microsoft.com/office/drawing/2014/main" id="{F93D0DBF-67D6-3449-A78B-605293818AEC}"/>
              </a:ext>
            </a:extLst>
          </p:cNvPr>
          <p:cNvCxnSpPr/>
          <p:nvPr userDrawn="1"/>
        </p:nvCxnSpPr>
        <p:spPr>
          <a:xfrm>
            <a:off x="396000" y="1224000"/>
            <a:ext cx="720000"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sp>
        <p:nvSpPr>
          <p:cNvPr id="8" name="Picture Placeholder 8">
            <a:extLst>
              <a:ext uri="{FF2B5EF4-FFF2-40B4-BE49-F238E27FC236}">
                <a16:creationId xmlns:a16="http://schemas.microsoft.com/office/drawing/2014/main" id="{5EBB94F4-CF29-F34A-B2F4-93B22727654E}"/>
              </a:ext>
            </a:extLst>
          </p:cNvPr>
          <p:cNvSpPr>
            <a:spLocks noGrp="1"/>
          </p:cNvSpPr>
          <p:nvPr>
            <p:ph type="pic" sz="quarter" idx="14"/>
          </p:nvPr>
        </p:nvSpPr>
        <p:spPr>
          <a:xfrm>
            <a:off x="10026001" y="1800000"/>
            <a:ext cx="3041999" cy="2394000"/>
          </a:xfrm>
          <a:prstGeom prst="rect">
            <a:avLst/>
          </a:prstGeom>
        </p:spPr>
        <p:txBody>
          <a:bodyPr/>
          <a:lstStyle/>
          <a:p>
            <a:r>
              <a:rPr lang="en-US"/>
              <a:t>Click icon to add picture</a:t>
            </a:r>
            <a:endParaRPr lang="en-GB" dirty="0"/>
          </a:p>
        </p:txBody>
      </p:sp>
      <p:pic>
        <p:nvPicPr>
          <p:cNvPr id="13" name="Picture 12">
            <a:extLst>
              <a:ext uri="{FF2B5EF4-FFF2-40B4-BE49-F238E27FC236}">
                <a16:creationId xmlns:a16="http://schemas.microsoft.com/office/drawing/2014/main" id="{0DD3CB97-2832-7A46-B276-EBA712D2417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1" y="432000"/>
            <a:ext cx="1871997" cy="606354"/>
          </a:xfrm>
          <a:prstGeom prst="rect">
            <a:avLst/>
          </a:prstGeom>
        </p:spPr>
      </p:pic>
      <p:sp>
        <p:nvSpPr>
          <p:cNvPr id="10" name="Picture Placeholder 8">
            <a:extLst>
              <a:ext uri="{FF2B5EF4-FFF2-40B4-BE49-F238E27FC236}">
                <a16:creationId xmlns:a16="http://schemas.microsoft.com/office/drawing/2014/main" id="{392DAF67-3342-CB44-AD82-452E283023F6}"/>
              </a:ext>
            </a:extLst>
          </p:cNvPr>
          <p:cNvSpPr>
            <a:spLocks noGrp="1"/>
          </p:cNvSpPr>
          <p:nvPr>
            <p:ph type="pic" sz="quarter" idx="15"/>
          </p:nvPr>
        </p:nvSpPr>
        <p:spPr>
          <a:xfrm>
            <a:off x="11106000" y="4374000"/>
            <a:ext cx="1962000" cy="2394000"/>
          </a:xfrm>
          <a:prstGeom prst="rect">
            <a:avLst/>
          </a:prstGeom>
        </p:spPr>
        <p:txBody>
          <a:bodyPr/>
          <a:lstStyle/>
          <a:p>
            <a:r>
              <a:rPr lang="en-US"/>
              <a:t>Click icon to add picture</a:t>
            </a:r>
            <a:endParaRPr lang="en-GB" dirty="0"/>
          </a:p>
        </p:txBody>
      </p:sp>
      <p:sp>
        <p:nvSpPr>
          <p:cNvPr id="12" name="Picture Placeholder 8">
            <a:extLst>
              <a:ext uri="{FF2B5EF4-FFF2-40B4-BE49-F238E27FC236}">
                <a16:creationId xmlns:a16="http://schemas.microsoft.com/office/drawing/2014/main" id="{16653A41-8AA0-B543-B2FD-274106D69175}"/>
              </a:ext>
            </a:extLst>
          </p:cNvPr>
          <p:cNvSpPr>
            <a:spLocks noGrp="1"/>
          </p:cNvSpPr>
          <p:nvPr>
            <p:ph type="pic" sz="quarter" idx="16"/>
          </p:nvPr>
        </p:nvSpPr>
        <p:spPr>
          <a:xfrm>
            <a:off x="6822000" y="4374000"/>
            <a:ext cx="4104000" cy="2394000"/>
          </a:xfrm>
          <a:prstGeom prst="rect">
            <a:avLst/>
          </a:prstGeom>
        </p:spPr>
        <p:txBody>
          <a:bodyPr/>
          <a:lstStyle/>
          <a:p>
            <a:r>
              <a:rPr lang="en-US"/>
              <a:t>Click icon to add picture</a:t>
            </a:r>
            <a:endParaRPr lang="en-GB" dirty="0"/>
          </a:p>
        </p:txBody>
      </p:sp>
      <p:sp>
        <p:nvSpPr>
          <p:cNvPr id="16" name="Text Placeholder 9">
            <a:extLst>
              <a:ext uri="{FF2B5EF4-FFF2-40B4-BE49-F238E27FC236}">
                <a16:creationId xmlns:a16="http://schemas.microsoft.com/office/drawing/2014/main" id="{45AC0CE7-1E5A-924A-A872-315F4B69CFAD}"/>
              </a:ext>
            </a:extLst>
          </p:cNvPr>
          <p:cNvSpPr>
            <a:spLocks noGrp="1"/>
          </p:cNvSpPr>
          <p:nvPr>
            <p:ph type="body" sz="quarter" idx="17" hasCustomPrompt="1"/>
          </p:nvPr>
        </p:nvSpPr>
        <p:spPr>
          <a:xfrm>
            <a:off x="395588" y="1800000"/>
            <a:ext cx="5256000" cy="5040000"/>
          </a:xfrm>
          <a:prstGeom prst="rect">
            <a:avLst/>
          </a:prstGeom>
        </p:spPr>
        <p:txBody>
          <a:bodyPr lIns="0" tIns="0" rIns="0" bIns="0"/>
          <a:lstStyle>
            <a:lvl1pPr marL="0" indent="0">
              <a:lnSpc>
                <a:spcPts val="2000"/>
              </a:lnSpc>
              <a:spcBef>
                <a:spcPts val="0"/>
              </a:spcBef>
              <a:buNone/>
              <a:defRPr sz="1600" b="0" i="0">
                <a:solidFill>
                  <a:srgbClr val="164970"/>
                </a:solidFill>
                <a:latin typeface="Arial" panose="020B0604020202020204" pitchFamily="34" charset="0"/>
              </a:defRPr>
            </a:lvl1pPr>
            <a:lvl2pPr marL="12700" indent="0">
              <a:lnSpc>
                <a:spcPts val="2000"/>
              </a:lnSpc>
              <a:spcBef>
                <a:spcPts val="0"/>
              </a:spcBef>
              <a:spcAft>
                <a:spcPts val="600"/>
              </a:spcAft>
              <a:buNone/>
              <a:tabLst/>
              <a:defRPr sz="1600" b="0" i="0">
                <a:latin typeface="Arial" panose="020B0604020202020204" pitchFamily="34" charset="0"/>
              </a:defRPr>
            </a:lvl2pPr>
            <a:lvl3pPr marL="216000" indent="-216000">
              <a:lnSpc>
                <a:spcPts val="2000"/>
              </a:lnSpc>
              <a:spcBef>
                <a:spcPts val="0"/>
              </a:spcBef>
              <a:spcAft>
                <a:spcPts val="600"/>
              </a:spcAft>
              <a:buClr>
                <a:srgbClr val="0092D5"/>
              </a:buClr>
              <a:buSzPct val="70000"/>
              <a:buFont typeface="System Font"/>
              <a:buChar char="→"/>
              <a:tabLst/>
              <a:defRPr sz="1600" b="0" i="0">
                <a:latin typeface="Arial" panose="020B0604020202020204" pitchFamily="34" charset="0"/>
              </a:defRPr>
            </a:lvl3pPr>
            <a:lvl4pPr marL="432000" indent="-214313">
              <a:lnSpc>
                <a:spcPts val="2000"/>
              </a:lnSpc>
              <a:spcBef>
                <a:spcPts val="0"/>
              </a:spcBef>
              <a:spcAft>
                <a:spcPts val="600"/>
              </a:spcAft>
              <a:buClr>
                <a:srgbClr val="0092D5"/>
              </a:buClr>
              <a:buFont typeface="System Font"/>
              <a:buChar char="–"/>
              <a:tabLst/>
              <a:defRPr sz="1600" b="0" i="0">
                <a:latin typeface="Arial" panose="020B0604020202020204" pitchFamily="34" charset="0"/>
              </a:defRPr>
            </a:lvl4pPr>
            <a:lvl5pPr marL="0" indent="0">
              <a:lnSpc>
                <a:spcPts val="2000"/>
              </a:lnSpc>
              <a:spcBef>
                <a:spcPts val="0"/>
              </a:spcBef>
              <a:spcAft>
                <a:spcPts val="2000"/>
              </a:spcAft>
              <a:buNone/>
              <a:tabLst/>
              <a:defRPr sz="1600" b="0" i="0">
                <a:latin typeface="Arial" panose="020B0604020202020204" pitchFamily="34" charset="0"/>
              </a:defRPr>
            </a:lvl5pPr>
          </a:lstStyle>
          <a:p>
            <a:pPr lvl="0"/>
            <a:r>
              <a:rPr lang="en-GB" dirty="0"/>
              <a:t>Subheading</a:t>
            </a:r>
          </a:p>
          <a:p>
            <a:pPr lvl="1"/>
            <a:r>
              <a:rPr lang="en-GB" dirty="0"/>
              <a:t>Second level</a:t>
            </a:r>
          </a:p>
          <a:p>
            <a:pPr lvl="2"/>
            <a:r>
              <a:rPr lang="en-GB" dirty="0"/>
              <a:t>Bullet</a:t>
            </a:r>
          </a:p>
          <a:p>
            <a:pPr lvl="3"/>
            <a:r>
              <a:rPr lang="en-GB" dirty="0"/>
              <a:t>Dash</a:t>
            </a:r>
          </a:p>
          <a:p>
            <a:pPr lvl="4"/>
            <a:r>
              <a:rPr lang="en-GB" dirty="0"/>
              <a:t>Text</a:t>
            </a:r>
          </a:p>
        </p:txBody>
      </p:sp>
      <p:sp>
        <p:nvSpPr>
          <p:cNvPr id="17" name="Text Placeholder 10">
            <a:extLst>
              <a:ext uri="{FF2B5EF4-FFF2-40B4-BE49-F238E27FC236}">
                <a16:creationId xmlns:a16="http://schemas.microsoft.com/office/drawing/2014/main" id="{A920DC48-05CF-49DD-966C-2959CB435CCF}"/>
              </a:ext>
            </a:extLst>
          </p:cNvPr>
          <p:cNvSpPr>
            <a:spLocks noGrp="1"/>
          </p:cNvSpPr>
          <p:nvPr>
            <p:ph type="body" sz="quarter" idx="18"/>
          </p:nvPr>
        </p:nvSpPr>
        <p:spPr>
          <a:xfrm>
            <a:off x="396000" y="360000"/>
            <a:ext cx="10440275" cy="337130"/>
          </a:xfrm>
          <a:prstGeom prst="rect">
            <a:avLst/>
          </a:prstGeom>
        </p:spPr>
        <p:txBody>
          <a:bodyPr lIns="0" tIns="0" rIns="0" bIns="0"/>
          <a:lstStyle>
            <a:lvl1pPr marL="0" indent="0">
              <a:buNone/>
              <a:defRPr sz="2000">
                <a:solidFill>
                  <a:schemeClr val="accent1"/>
                </a:solidFill>
              </a:defRPr>
            </a:lvl1pPr>
          </a:lstStyle>
          <a:p>
            <a:pPr lvl="0"/>
            <a:r>
              <a:rPr lang="en-US"/>
              <a:t>Click to edit Master text styles</a:t>
            </a:r>
          </a:p>
        </p:txBody>
      </p:sp>
      <p:sp>
        <p:nvSpPr>
          <p:cNvPr id="18" name="Text Placeholder 12">
            <a:extLst>
              <a:ext uri="{FF2B5EF4-FFF2-40B4-BE49-F238E27FC236}">
                <a16:creationId xmlns:a16="http://schemas.microsoft.com/office/drawing/2014/main" id="{954BDFD9-D8C2-4A6B-B17D-5560AE6C227E}"/>
              </a:ext>
            </a:extLst>
          </p:cNvPr>
          <p:cNvSpPr>
            <a:spLocks noGrp="1"/>
          </p:cNvSpPr>
          <p:nvPr>
            <p:ph type="body" sz="quarter" idx="19"/>
          </p:nvPr>
        </p:nvSpPr>
        <p:spPr>
          <a:xfrm>
            <a:off x="396000" y="720000"/>
            <a:ext cx="10440275" cy="503997"/>
          </a:xfrm>
          <a:prstGeom prst="rect">
            <a:avLst/>
          </a:prstGeom>
        </p:spPr>
        <p:txBody>
          <a:bodyPr lIns="0" tIns="0" rIns="0" bIns="0"/>
          <a:lstStyle>
            <a:lvl1pPr marL="0" indent="0">
              <a:buNone/>
              <a:defRPr sz="30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06635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1C3383E-0A97-B944-A47F-9A213C4DEE7D}"/>
              </a:ext>
            </a:extLst>
          </p:cNvPr>
          <p:cNvCxnSpPr/>
          <p:nvPr userDrawn="1"/>
        </p:nvCxnSpPr>
        <p:spPr>
          <a:xfrm>
            <a:off x="396000" y="1224000"/>
            <a:ext cx="720000"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013085C-1348-F941-8632-CBAC598C276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1" y="432000"/>
            <a:ext cx="1871997" cy="606354"/>
          </a:xfrm>
          <a:prstGeom prst="rect">
            <a:avLst/>
          </a:prstGeom>
        </p:spPr>
      </p:pic>
      <p:sp>
        <p:nvSpPr>
          <p:cNvPr id="12" name="Text Placeholder 9">
            <a:extLst>
              <a:ext uri="{FF2B5EF4-FFF2-40B4-BE49-F238E27FC236}">
                <a16:creationId xmlns:a16="http://schemas.microsoft.com/office/drawing/2014/main" id="{869D4FAB-E098-E346-9DA9-BB7487B7D7E1}"/>
              </a:ext>
            </a:extLst>
          </p:cNvPr>
          <p:cNvSpPr>
            <a:spLocks noGrp="1"/>
          </p:cNvSpPr>
          <p:nvPr>
            <p:ph type="body" sz="quarter" idx="14" hasCustomPrompt="1"/>
          </p:nvPr>
        </p:nvSpPr>
        <p:spPr>
          <a:xfrm>
            <a:off x="395588" y="1800000"/>
            <a:ext cx="5256000" cy="5040000"/>
          </a:xfrm>
          <a:prstGeom prst="rect">
            <a:avLst/>
          </a:prstGeom>
        </p:spPr>
        <p:txBody>
          <a:bodyPr lIns="0" tIns="0" rIns="0" bIns="0"/>
          <a:lstStyle>
            <a:lvl1pPr marL="0" indent="0">
              <a:lnSpc>
                <a:spcPts val="2000"/>
              </a:lnSpc>
              <a:spcBef>
                <a:spcPts val="0"/>
              </a:spcBef>
              <a:buNone/>
              <a:defRPr sz="1600" b="0" i="0">
                <a:solidFill>
                  <a:srgbClr val="164970"/>
                </a:solidFill>
                <a:latin typeface="Arial" panose="020B0604020202020204" pitchFamily="34" charset="0"/>
              </a:defRPr>
            </a:lvl1pPr>
            <a:lvl2pPr marL="12700" indent="0">
              <a:lnSpc>
                <a:spcPts val="2000"/>
              </a:lnSpc>
              <a:spcBef>
                <a:spcPts val="0"/>
              </a:spcBef>
              <a:spcAft>
                <a:spcPts val="600"/>
              </a:spcAft>
              <a:buNone/>
              <a:tabLst/>
              <a:defRPr sz="1600" b="0" i="0">
                <a:latin typeface="Arial" panose="020B0604020202020204" pitchFamily="34" charset="0"/>
              </a:defRPr>
            </a:lvl2pPr>
            <a:lvl3pPr marL="216000" indent="-216000">
              <a:lnSpc>
                <a:spcPts val="2000"/>
              </a:lnSpc>
              <a:spcBef>
                <a:spcPts val="0"/>
              </a:spcBef>
              <a:spcAft>
                <a:spcPts val="600"/>
              </a:spcAft>
              <a:buClr>
                <a:srgbClr val="0092D5"/>
              </a:buClr>
              <a:buSzPct val="70000"/>
              <a:buFont typeface="System Font"/>
              <a:buChar char="→"/>
              <a:tabLst/>
              <a:defRPr sz="1600" b="0" i="0">
                <a:latin typeface="Arial" panose="020B0604020202020204" pitchFamily="34" charset="0"/>
              </a:defRPr>
            </a:lvl3pPr>
            <a:lvl4pPr marL="432000" indent="-214313">
              <a:lnSpc>
                <a:spcPts val="2000"/>
              </a:lnSpc>
              <a:spcBef>
                <a:spcPts val="0"/>
              </a:spcBef>
              <a:spcAft>
                <a:spcPts val="600"/>
              </a:spcAft>
              <a:buClr>
                <a:srgbClr val="0092D5"/>
              </a:buClr>
              <a:buFont typeface="System Font"/>
              <a:buChar char="–"/>
              <a:tabLst/>
              <a:defRPr sz="1600" b="0" i="0">
                <a:latin typeface="Arial" panose="020B0604020202020204" pitchFamily="34" charset="0"/>
              </a:defRPr>
            </a:lvl4pPr>
            <a:lvl5pPr marL="0" indent="0">
              <a:lnSpc>
                <a:spcPts val="2000"/>
              </a:lnSpc>
              <a:spcBef>
                <a:spcPts val="0"/>
              </a:spcBef>
              <a:spcAft>
                <a:spcPts val="2000"/>
              </a:spcAft>
              <a:buNone/>
              <a:tabLst/>
              <a:defRPr sz="1600" b="0" i="0">
                <a:latin typeface="Arial" panose="020B0604020202020204" pitchFamily="34" charset="0"/>
              </a:defRPr>
            </a:lvl5pPr>
          </a:lstStyle>
          <a:p>
            <a:pPr lvl="0"/>
            <a:r>
              <a:rPr lang="en-GB" dirty="0"/>
              <a:t>Subheading</a:t>
            </a:r>
          </a:p>
          <a:p>
            <a:pPr lvl="1"/>
            <a:r>
              <a:rPr lang="en-GB" dirty="0"/>
              <a:t>Second level</a:t>
            </a:r>
          </a:p>
          <a:p>
            <a:pPr lvl="2"/>
            <a:r>
              <a:rPr lang="en-GB" dirty="0"/>
              <a:t>Bullet</a:t>
            </a:r>
          </a:p>
          <a:p>
            <a:pPr lvl="3"/>
            <a:r>
              <a:rPr lang="en-GB" dirty="0"/>
              <a:t>Dash</a:t>
            </a:r>
          </a:p>
          <a:p>
            <a:pPr lvl="4"/>
            <a:r>
              <a:rPr lang="en-GB" dirty="0"/>
              <a:t>Text</a:t>
            </a:r>
          </a:p>
        </p:txBody>
      </p:sp>
      <p:sp>
        <p:nvSpPr>
          <p:cNvPr id="11" name="Text Placeholder 10">
            <a:extLst>
              <a:ext uri="{FF2B5EF4-FFF2-40B4-BE49-F238E27FC236}">
                <a16:creationId xmlns:a16="http://schemas.microsoft.com/office/drawing/2014/main" id="{A0B9C899-66AF-47E4-BEB1-0DCB6A1550FA}"/>
              </a:ext>
            </a:extLst>
          </p:cNvPr>
          <p:cNvSpPr>
            <a:spLocks noGrp="1"/>
          </p:cNvSpPr>
          <p:nvPr>
            <p:ph type="body" sz="quarter" idx="15"/>
          </p:nvPr>
        </p:nvSpPr>
        <p:spPr>
          <a:xfrm>
            <a:off x="396000" y="360000"/>
            <a:ext cx="10440275" cy="337130"/>
          </a:xfrm>
          <a:prstGeom prst="rect">
            <a:avLst/>
          </a:prstGeom>
        </p:spPr>
        <p:txBody>
          <a:bodyPr lIns="0" tIns="0" rIns="0" bIns="0"/>
          <a:lstStyle>
            <a:lvl1pPr marL="0" indent="0">
              <a:buNone/>
              <a:defRPr sz="2000">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7DFC6B3F-B6BE-42DB-9D38-742E66B246D0}"/>
              </a:ext>
            </a:extLst>
          </p:cNvPr>
          <p:cNvSpPr>
            <a:spLocks noGrp="1"/>
          </p:cNvSpPr>
          <p:nvPr>
            <p:ph type="body" sz="quarter" idx="16"/>
          </p:nvPr>
        </p:nvSpPr>
        <p:spPr>
          <a:xfrm>
            <a:off x="396000" y="720000"/>
            <a:ext cx="10440275" cy="503997"/>
          </a:xfrm>
          <a:prstGeom prst="rect">
            <a:avLst/>
          </a:prstGeom>
        </p:spPr>
        <p:txBody>
          <a:bodyPr lIns="0" tIns="0" rIns="0" bIns="0"/>
          <a:lstStyle>
            <a:lvl1pPr marL="0" indent="0">
              <a:buNone/>
              <a:defRPr sz="30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228157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de colum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1C3383E-0A97-B944-A47F-9A213C4DEE7D}"/>
              </a:ext>
            </a:extLst>
          </p:cNvPr>
          <p:cNvCxnSpPr/>
          <p:nvPr userDrawn="1"/>
        </p:nvCxnSpPr>
        <p:spPr>
          <a:xfrm>
            <a:off x="396000" y="1224000"/>
            <a:ext cx="720000"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013085C-1348-F941-8632-CBAC598C276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1" y="432000"/>
            <a:ext cx="1871997" cy="606354"/>
          </a:xfrm>
          <a:prstGeom prst="rect">
            <a:avLst/>
          </a:prstGeom>
        </p:spPr>
      </p:pic>
      <p:sp>
        <p:nvSpPr>
          <p:cNvPr id="12" name="Text Placeholder 9">
            <a:extLst>
              <a:ext uri="{FF2B5EF4-FFF2-40B4-BE49-F238E27FC236}">
                <a16:creationId xmlns:a16="http://schemas.microsoft.com/office/drawing/2014/main" id="{869D4FAB-E098-E346-9DA9-BB7487B7D7E1}"/>
              </a:ext>
            </a:extLst>
          </p:cNvPr>
          <p:cNvSpPr>
            <a:spLocks noGrp="1"/>
          </p:cNvSpPr>
          <p:nvPr>
            <p:ph type="body" sz="quarter" idx="14" hasCustomPrompt="1"/>
          </p:nvPr>
        </p:nvSpPr>
        <p:spPr>
          <a:xfrm>
            <a:off x="395588" y="1800000"/>
            <a:ext cx="12636410" cy="5040000"/>
          </a:xfrm>
          <a:prstGeom prst="rect">
            <a:avLst/>
          </a:prstGeom>
        </p:spPr>
        <p:txBody>
          <a:bodyPr lIns="0" tIns="0" rIns="0" bIns="0"/>
          <a:lstStyle>
            <a:lvl1pPr marL="0" indent="0">
              <a:lnSpc>
                <a:spcPts val="2000"/>
              </a:lnSpc>
              <a:spcBef>
                <a:spcPts val="0"/>
              </a:spcBef>
              <a:buNone/>
              <a:defRPr sz="1600" b="0" i="0">
                <a:solidFill>
                  <a:srgbClr val="164970"/>
                </a:solidFill>
                <a:latin typeface="Arial" panose="020B0604020202020204" pitchFamily="34" charset="0"/>
              </a:defRPr>
            </a:lvl1pPr>
            <a:lvl2pPr marL="12700" indent="0">
              <a:lnSpc>
                <a:spcPts val="2000"/>
              </a:lnSpc>
              <a:spcBef>
                <a:spcPts val="0"/>
              </a:spcBef>
              <a:spcAft>
                <a:spcPts val="600"/>
              </a:spcAft>
              <a:buNone/>
              <a:tabLst/>
              <a:defRPr sz="1600" b="0" i="0">
                <a:latin typeface="Arial" panose="020B0604020202020204" pitchFamily="34" charset="0"/>
              </a:defRPr>
            </a:lvl2pPr>
            <a:lvl3pPr marL="216000" indent="-216000">
              <a:lnSpc>
                <a:spcPts val="2000"/>
              </a:lnSpc>
              <a:spcBef>
                <a:spcPts val="0"/>
              </a:spcBef>
              <a:spcAft>
                <a:spcPts val="600"/>
              </a:spcAft>
              <a:buClr>
                <a:srgbClr val="0092D5"/>
              </a:buClr>
              <a:buSzPct val="70000"/>
              <a:buFont typeface="System Font"/>
              <a:buChar char="→"/>
              <a:tabLst/>
              <a:defRPr sz="1600" b="0" i="0">
                <a:latin typeface="Arial" panose="020B0604020202020204" pitchFamily="34" charset="0"/>
              </a:defRPr>
            </a:lvl3pPr>
            <a:lvl4pPr marL="432000" indent="-214313">
              <a:lnSpc>
                <a:spcPts val="2000"/>
              </a:lnSpc>
              <a:spcBef>
                <a:spcPts val="0"/>
              </a:spcBef>
              <a:spcAft>
                <a:spcPts val="600"/>
              </a:spcAft>
              <a:buClr>
                <a:srgbClr val="0092D5"/>
              </a:buClr>
              <a:buFont typeface="System Font"/>
              <a:buChar char="–"/>
              <a:tabLst/>
              <a:defRPr sz="1600" b="0" i="0">
                <a:latin typeface="Arial" panose="020B0604020202020204" pitchFamily="34" charset="0"/>
              </a:defRPr>
            </a:lvl4pPr>
            <a:lvl5pPr marL="0" indent="0">
              <a:lnSpc>
                <a:spcPts val="2000"/>
              </a:lnSpc>
              <a:spcBef>
                <a:spcPts val="0"/>
              </a:spcBef>
              <a:spcAft>
                <a:spcPts val="2000"/>
              </a:spcAft>
              <a:buNone/>
              <a:tabLst/>
              <a:defRPr sz="1600" b="0" i="0">
                <a:latin typeface="Arial" panose="020B0604020202020204" pitchFamily="34" charset="0"/>
              </a:defRPr>
            </a:lvl5pPr>
          </a:lstStyle>
          <a:p>
            <a:pPr lvl="0"/>
            <a:r>
              <a:rPr lang="en-GB" dirty="0"/>
              <a:t>Subheading</a:t>
            </a:r>
          </a:p>
          <a:p>
            <a:pPr lvl="1"/>
            <a:r>
              <a:rPr lang="en-GB" dirty="0"/>
              <a:t>Second level</a:t>
            </a:r>
          </a:p>
          <a:p>
            <a:pPr lvl="2"/>
            <a:r>
              <a:rPr lang="en-GB" dirty="0"/>
              <a:t>Bullet</a:t>
            </a:r>
          </a:p>
          <a:p>
            <a:pPr lvl="3"/>
            <a:r>
              <a:rPr lang="en-GB" dirty="0"/>
              <a:t>Dash</a:t>
            </a:r>
          </a:p>
          <a:p>
            <a:pPr lvl="4"/>
            <a:r>
              <a:rPr lang="en-GB" dirty="0"/>
              <a:t>Text</a:t>
            </a:r>
          </a:p>
        </p:txBody>
      </p:sp>
      <p:sp>
        <p:nvSpPr>
          <p:cNvPr id="10" name="Text Placeholder 10">
            <a:extLst>
              <a:ext uri="{FF2B5EF4-FFF2-40B4-BE49-F238E27FC236}">
                <a16:creationId xmlns:a16="http://schemas.microsoft.com/office/drawing/2014/main" id="{54DA78BC-27E4-4202-AC89-4D0FD85FC82B}"/>
              </a:ext>
            </a:extLst>
          </p:cNvPr>
          <p:cNvSpPr>
            <a:spLocks noGrp="1"/>
          </p:cNvSpPr>
          <p:nvPr>
            <p:ph type="body" sz="quarter" idx="15"/>
          </p:nvPr>
        </p:nvSpPr>
        <p:spPr>
          <a:xfrm>
            <a:off x="396000" y="360000"/>
            <a:ext cx="10440275" cy="337130"/>
          </a:xfrm>
          <a:prstGeom prst="rect">
            <a:avLst/>
          </a:prstGeom>
        </p:spPr>
        <p:txBody>
          <a:bodyPr lIns="0" tIns="0" rIns="0" bIns="0"/>
          <a:lstStyle>
            <a:lvl1pPr marL="0" indent="0">
              <a:buNone/>
              <a:defRPr sz="2000">
                <a:solidFill>
                  <a:schemeClr val="accent1"/>
                </a:solidFill>
              </a:defRPr>
            </a:lvl1pPr>
          </a:lstStyle>
          <a:p>
            <a:pPr lvl="0"/>
            <a:r>
              <a:rPr lang="en-US"/>
              <a:t>Click to edit Master text styles</a:t>
            </a:r>
          </a:p>
        </p:txBody>
      </p:sp>
      <p:sp>
        <p:nvSpPr>
          <p:cNvPr id="11" name="Text Placeholder 12">
            <a:extLst>
              <a:ext uri="{FF2B5EF4-FFF2-40B4-BE49-F238E27FC236}">
                <a16:creationId xmlns:a16="http://schemas.microsoft.com/office/drawing/2014/main" id="{4AD42A89-CEA8-428E-9AF6-6EA601072728}"/>
              </a:ext>
            </a:extLst>
          </p:cNvPr>
          <p:cNvSpPr>
            <a:spLocks noGrp="1"/>
          </p:cNvSpPr>
          <p:nvPr>
            <p:ph type="body" sz="quarter" idx="16"/>
          </p:nvPr>
        </p:nvSpPr>
        <p:spPr>
          <a:xfrm>
            <a:off x="396000" y="720000"/>
            <a:ext cx="10440275" cy="503997"/>
          </a:xfrm>
          <a:prstGeom prst="rect">
            <a:avLst/>
          </a:prstGeom>
        </p:spPr>
        <p:txBody>
          <a:bodyPr lIns="0" tIns="0" rIns="0" bIns="0"/>
          <a:lstStyle>
            <a:lvl1pPr marL="0" indent="0">
              <a:buNone/>
              <a:defRPr sz="30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98302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_Onl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96EC7BF-F197-F347-90AF-8CA3AADC6225}"/>
              </a:ext>
            </a:extLst>
          </p:cNvPr>
          <p:cNvCxnSpPr/>
          <p:nvPr userDrawn="1"/>
        </p:nvCxnSpPr>
        <p:spPr>
          <a:xfrm>
            <a:off x="396000" y="1224000"/>
            <a:ext cx="720000"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F5D8C9C-B24E-2149-8FFA-7F4D77B8DF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1" y="432000"/>
            <a:ext cx="1871997" cy="606354"/>
          </a:xfrm>
          <a:prstGeom prst="rect">
            <a:avLst/>
          </a:prstGeom>
        </p:spPr>
      </p:pic>
      <p:sp>
        <p:nvSpPr>
          <p:cNvPr id="11" name="Text Placeholder 10">
            <a:extLst>
              <a:ext uri="{FF2B5EF4-FFF2-40B4-BE49-F238E27FC236}">
                <a16:creationId xmlns:a16="http://schemas.microsoft.com/office/drawing/2014/main" id="{39863EC9-AC15-4BE3-849F-C7CEB6B2E710}"/>
              </a:ext>
            </a:extLst>
          </p:cNvPr>
          <p:cNvSpPr>
            <a:spLocks noGrp="1"/>
          </p:cNvSpPr>
          <p:nvPr>
            <p:ph type="body" sz="quarter" idx="15"/>
          </p:nvPr>
        </p:nvSpPr>
        <p:spPr>
          <a:xfrm>
            <a:off x="396000" y="360000"/>
            <a:ext cx="10440275" cy="337130"/>
          </a:xfrm>
          <a:prstGeom prst="rect">
            <a:avLst/>
          </a:prstGeom>
        </p:spPr>
        <p:txBody>
          <a:bodyPr lIns="0" tIns="0" rIns="0" bIns="0"/>
          <a:lstStyle>
            <a:lvl1pPr marL="0" indent="0">
              <a:buNone/>
              <a:defRPr sz="2000">
                <a:solidFill>
                  <a:schemeClr val="accent1"/>
                </a:solidFill>
              </a:defRPr>
            </a:lvl1pPr>
          </a:lstStyle>
          <a:p>
            <a:pPr lvl="0"/>
            <a:r>
              <a:rPr lang="en-US"/>
              <a:t>Click to edit Master text styles</a:t>
            </a:r>
          </a:p>
        </p:txBody>
      </p:sp>
      <p:sp>
        <p:nvSpPr>
          <p:cNvPr id="13" name="Text Placeholder 12">
            <a:extLst>
              <a:ext uri="{FF2B5EF4-FFF2-40B4-BE49-F238E27FC236}">
                <a16:creationId xmlns:a16="http://schemas.microsoft.com/office/drawing/2014/main" id="{499447AF-736C-4CE3-B93A-A28185A519DD}"/>
              </a:ext>
            </a:extLst>
          </p:cNvPr>
          <p:cNvSpPr>
            <a:spLocks noGrp="1"/>
          </p:cNvSpPr>
          <p:nvPr>
            <p:ph type="body" sz="quarter" idx="16"/>
          </p:nvPr>
        </p:nvSpPr>
        <p:spPr>
          <a:xfrm>
            <a:off x="396000" y="720000"/>
            <a:ext cx="10440275" cy="503997"/>
          </a:xfrm>
          <a:prstGeom prst="rect">
            <a:avLst/>
          </a:prstGeom>
        </p:spPr>
        <p:txBody>
          <a:bodyPr lIns="0" tIns="0" rIns="0" bIns="0"/>
          <a:lstStyle>
            <a:lvl1pPr marL="0" indent="0">
              <a:buNone/>
              <a:defRPr sz="30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49400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ACDCE8-5950-9946-8DC1-4100CFE2FA8F}"/>
              </a:ext>
            </a:extLst>
          </p:cNvPr>
          <p:cNvSpPr/>
          <p:nvPr userDrawn="1"/>
        </p:nvSpPr>
        <p:spPr>
          <a:xfrm>
            <a:off x="0" y="1980000"/>
            <a:ext cx="13464000" cy="36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B90D4F2-90C9-E84B-8369-E4DD0C10C395}"/>
              </a:ext>
            </a:extLst>
          </p:cNvPr>
          <p:cNvSpPr/>
          <p:nvPr userDrawn="1"/>
        </p:nvSpPr>
        <p:spPr>
          <a:xfrm>
            <a:off x="0" y="0"/>
            <a:ext cx="13463588" cy="180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5">
            <a:extLst>
              <a:ext uri="{FF2B5EF4-FFF2-40B4-BE49-F238E27FC236}">
                <a16:creationId xmlns:a16="http://schemas.microsoft.com/office/drawing/2014/main" id="{4E737118-88BC-D346-B252-52BF438BE877}"/>
              </a:ext>
            </a:extLst>
          </p:cNvPr>
          <p:cNvSpPr>
            <a:spLocks noGrp="1"/>
          </p:cNvSpPr>
          <p:nvPr>
            <p:ph type="body" sz="quarter" idx="10" hasCustomPrompt="1"/>
          </p:nvPr>
        </p:nvSpPr>
        <p:spPr>
          <a:xfrm>
            <a:off x="396000" y="720000"/>
            <a:ext cx="4896000" cy="720000"/>
          </a:xfrm>
          <a:prstGeom prst="rect">
            <a:avLst/>
          </a:prstGeom>
        </p:spPr>
        <p:txBody>
          <a:bodyPr lIns="0" tIns="0" rIns="0" bIns="0" anchor="b"/>
          <a:lstStyle>
            <a:lvl1pPr marL="0" indent="0">
              <a:lnSpc>
                <a:spcPts val="2000"/>
              </a:lnSpc>
              <a:spcBef>
                <a:spcPts val="0"/>
              </a:spcBef>
              <a:buNone/>
              <a:defRPr lang="en-GB" smtClean="0">
                <a:solidFill>
                  <a:schemeClr val="bg1"/>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dirty="0"/>
              <a:t>The </a:t>
            </a:r>
            <a:r>
              <a:rPr lang="en-GB" dirty="0" err="1"/>
              <a:t>Synthomer</a:t>
            </a:r>
            <a:r>
              <a:rPr lang="en-GB" dirty="0"/>
              <a:t> Group</a:t>
            </a:r>
          </a:p>
        </p:txBody>
      </p:sp>
      <p:pic>
        <p:nvPicPr>
          <p:cNvPr id="16" name="Picture 15">
            <a:extLst>
              <a:ext uri="{FF2B5EF4-FFF2-40B4-BE49-F238E27FC236}">
                <a16:creationId xmlns:a16="http://schemas.microsoft.com/office/drawing/2014/main" id="{821C7A53-4228-9648-9C33-E1955A7AEC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60000" y="432000"/>
            <a:ext cx="1872000" cy="606355"/>
          </a:xfrm>
          <a:prstGeom prst="rect">
            <a:avLst/>
          </a:prstGeom>
        </p:spPr>
      </p:pic>
      <p:sp>
        <p:nvSpPr>
          <p:cNvPr id="10" name="Text Placeholder 5">
            <a:extLst>
              <a:ext uri="{FF2B5EF4-FFF2-40B4-BE49-F238E27FC236}">
                <a16:creationId xmlns:a16="http://schemas.microsoft.com/office/drawing/2014/main" id="{A0B8E79A-96D7-D24A-A61E-ACFCF0794E8B}"/>
              </a:ext>
            </a:extLst>
          </p:cNvPr>
          <p:cNvSpPr>
            <a:spLocks noGrp="1"/>
          </p:cNvSpPr>
          <p:nvPr>
            <p:ph type="body" sz="quarter" idx="12" hasCustomPrompt="1"/>
          </p:nvPr>
        </p:nvSpPr>
        <p:spPr>
          <a:xfrm>
            <a:off x="396000" y="3600000"/>
            <a:ext cx="6588000" cy="972000"/>
          </a:xfrm>
          <a:prstGeom prst="rect">
            <a:avLst/>
          </a:prstGeom>
        </p:spPr>
        <p:txBody>
          <a:bodyPr lIns="0" tIns="0" rIns="0" bIns="0" anchor="b"/>
          <a:lstStyle>
            <a:lvl1pPr marL="0" indent="0">
              <a:lnSpc>
                <a:spcPts val="4000"/>
              </a:lnSpc>
              <a:spcBef>
                <a:spcPts val="0"/>
              </a:spcBef>
              <a:buNone/>
              <a:defRPr lang="en-GB" sz="4000" cap="all" baseline="0" smtClean="0">
                <a:solidFill>
                  <a:srgbClr val="164970"/>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dirty="0"/>
              <a:t>DELIVERING GROWTH IN SPECIALITY CHEMICALS</a:t>
            </a:r>
          </a:p>
        </p:txBody>
      </p:sp>
      <p:sp>
        <p:nvSpPr>
          <p:cNvPr id="11" name="Text Placeholder 5">
            <a:extLst>
              <a:ext uri="{FF2B5EF4-FFF2-40B4-BE49-F238E27FC236}">
                <a16:creationId xmlns:a16="http://schemas.microsoft.com/office/drawing/2014/main" id="{A49260CA-7ED8-E649-9C5B-FA2545631436}"/>
              </a:ext>
            </a:extLst>
          </p:cNvPr>
          <p:cNvSpPr>
            <a:spLocks noGrp="1"/>
          </p:cNvSpPr>
          <p:nvPr>
            <p:ph type="body" sz="quarter" idx="13" hasCustomPrompt="1"/>
          </p:nvPr>
        </p:nvSpPr>
        <p:spPr>
          <a:xfrm>
            <a:off x="396000" y="4752000"/>
            <a:ext cx="4896000" cy="972000"/>
          </a:xfrm>
          <a:prstGeom prst="rect">
            <a:avLst/>
          </a:prstGeom>
        </p:spPr>
        <p:txBody>
          <a:bodyPr lIns="0" tIns="0" rIns="0" bIns="0" anchor="t"/>
          <a:lstStyle>
            <a:lvl1pPr marL="0" indent="0">
              <a:lnSpc>
                <a:spcPts val="2000"/>
              </a:lnSpc>
              <a:spcBef>
                <a:spcPts val="0"/>
              </a:spcBef>
              <a:buNone/>
              <a:defRPr lang="en-GB" sz="1500" smtClean="0">
                <a:solidFill>
                  <a:srgbClr val="164970"/>
                </a:solidFill>
                <a:effectLst/>
                <a:latin typeface="+mj-lt"/>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dirty="0"/>
              <a:t>Heading level two for longer sub headings lorem ipsum sans </a:t>
            </a:r>
            <a:r>
              <a:rPr lang="en-GB" dirty="0" err="1"/>
              <a:t>disl</a:t>
            </a:r>
            <a:r>
              <a:rPr lang="en-GB" dirty="0"/>
              <a:t> </a:t>
            </a:r>
            <a:r>
              <a:rPr lang="en-GB" dirty="0" err="1"/>
              <a:t>danno</a:t>
            </a:r>
            <a:endParaRPr lang="en-GB" dirty="0"/>
          </a:p>
        </p:txBody>
      </p:sp>
      <p:sp>
        <p:nvSpPr>
          <p:cNvPr id="3" name="TextBox 2">
            <a:extLst>
              <a:ext uri="{FF2B5EF4-FFF2-40B4-BE49-F238E27FC236}">
                <a16:creationId xmlns:a16="http://schemas.microsoft.com/office/drawing/2014/main" id="{D46B606D-27CB-6E42-BA28-EF17980312C6}"/>
              </a:ext>
            </a:extLst>
          </p:cNvPr>
          <p:cNvSpPr txBox="1"/>
          <p:nvPr userDrawn="1"/>
        </p:nvSpPr>
        <p:spPr>
          <a:xfrm>
            <a:off x="-3091543" y="3483674"/>
            <a:ext cx="2797629" cy="1754326"/>
          </a:xfrm>
          <a:prstGeom prst="rect">
            <a:avLst/>
          </a:prstGeom>
          <a:noFill/>
        </p:spPr>
        <p:txBody>
          <a:bodyPr wrap="square" rtlCol="0">
            <a:spAutoFit/>
          </a:bodyPr>
          <a:lstStyle/>
          <a:p>
            <a:r>
              <a:rPr lang="en-US" dirty="0"/>
              <a:t>To insert a background image, go to:</a:t>
            </a:r>
          </a:p>
          <a:p>
            <a:r>
              <a:rPr lang="en-US" dirty="0"/>
              <a:t>Design &gt; </a:t>
            </a:r>
            <a:br>
              <a:rPr lang="en-US" dirty="0"/>
            </a:br>
            <a:r>
              <a:rPr lang="en-US" dirty="0"/>
              <a:t>format background &gt; </a:t>
            </a:r>
            <a:br>
              <a:rPr lang="en-US" dirty="0"/>
            </a:br>
            <a:r>
              <a:rPr lang="en-US" dirty="0"/>
              <a:t>click ‘picture or texture’ &gt; insert image</a:t>
            </a:r>
          </a:p>
        </p:txBody>
      </p:sp>
    </p:spTree>
    <p:extLst>
      <p:ext uri="{BB962C8B-B14F-4D97-AF65-F5344CB8AC3E}">
        <p14:creationId xmlns:p14="http://schemas.microsoft.com/office/powerpoint/2010/main" val="354847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ACDCE8-5950-9946-8DC1-4100CFE2FA8F}"/>
              </a:ext>
            </a:extLst>
          </p:cNvPr>
          <p:cNvSpPr/>
          <p:nvPr userDrawn="1"/>
        </p:nvSpPr>
        <p:spPr>
          <a:xfrm>
            <a:off x="0" y="2340000"/>
            <a:ext cx="13464000" cy="36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B90D4F2-90C9-E84B-8369-E4DD0C10C395}"/>
              </a:ext>
            </a:extLst>
          </p:cNvPr>
          <p:cNvSpPr/>
          <p:nvPr userDrawn="1"/>
        </p:nvSpPr>
        <p:spPr>
          <a:xfrm>
            <a:off x="0" y="0"/>
            <a:ext cx="13463588" cy="216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 Placeholder 5">
            <a:extLst>
              <a:ext uri="{FF2B5EF4-FFF2-40B4-BE49-F238E27FC236}">
                <a16:creationId xmlns:a16="http://schemas.microsoft.com/office/drawing/2014/main" id="{4E737118-88BC-D346-B252-52BF438BE877}"/>
              </a:ext>
            </a:extLst>
          </p:cNvPr>
          <p:cNvSpPr>
            <a:spLocks noGrp="1"/>
          </p:cNvSpPr>
          <p:nvPr>
            <p:ph type="body" sz="quarter" idx="10" hasCustomPrompt="1"/>
          </p:nvPr>
        </p:nvSpPr>
        <p:spPr>
          <a:xfrm>
            <a:off x="396000" y="540000"/>
            <a:ext cx="6228000" cy="720000"/>
          </a:xfrm>
          <a:prstGeom prst="rect">
            <a:avLst/>
          </a:prstGeom>
        </p:spPr>
        <p:txBody>
          <a:bodyPr lIns="0" tIns="0" rIns="0" bIns="0" anchor="b"/>
          <a:lstStyle>
            <a:lvl1pPr marL="0" indent="0">
              <a:lnSpc>
                <a:spcPts val="2000"/>
              </a:lnSpc>
              <a:spcBef>
                <a:spcPts val="0"/>
              </a:spcBef>
              <a:buNone/>
              <a:defRPr lang="en-GB" sz="4000" cap="all" baseline="0" smtClean="0">
                <a:solidFill>
                  <a:schemeClr val="bg1"/>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dirty="0"/>
              <a:t>PRESENTATION TITLE</a:t>
            </a:r>
          </a:p>
        </p:txBody>
      </p:sp>
      <p:pic>
        <p:nvPicPr>
          <p:cNvPr id="16" name="Picture 15">
            <a:extLst>
              <a:ext uri="{FF2B5EF4-FFF2-40B4-BE49-F238E27FC236}">
                <a16:creationId xmlns:a16="http://schemas.microsoft.com/office/drawing/2014/main" id="{821C7A53-4228-9648-9C33-E1955A7AEC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60000" y="432000"/>
            <a:ext cx="1872000" cy="606355"/>
          </a:xfrm>
          <a:prstGeom prst="rect">
            <a:avLst/>
          </a:prstGeom>
        </p:spPr>
      </p:pic>
      <p:sp>
        <p:nvSpPr>
          <p:cNvPr id="9" name="Text Placeholder 5">
            <a:extLst>
              <a:ext uri="{FF2B5EF4-FFF2-40B4-BE49-F238E27FC236}">
                <a16:creationId xmlns:a16="http://schemas.microsoft.com/office/drawing/2014/main" id="{57C4BD32-2A8F-8842-A060-636B162A2F65}"/>
              </a:ext>
            </a:extLst>
          </p:cNvPr>
          <p:cNvSpPr>
            <a:spLocks noGrp="1"/>
          </p:cNvSpPr>
          <p:nvPr>
            <p:ph type="body" sz="quarter" idx="14" hasCustomPrompt="1"/>
          </p:nvPr>
        </p:nvSpPr>
        <p:spPr>
          <a:xfrm>
            <a:off x="396000" y="1260000"/>
            <a:ext cx="4896000" cy="900000"/>
          </a:xfrm>
          <a:prstGeom prst="rect">
            <a:avLst/>
          </a:prstGeom>
        </p:spPr>
        <p:txBody>
          <a:bodyPr lIns="0" tIns="0" rIns="0" bIns="0" anchor="t"/>
          <a:lstStyle>
            <a:lvl1pPr marL="0" indent="0">
              <a:lnSpc>
                <a:spcPts val="2000"/>
              </a:lnSpc>
              <a:spcBef>
                <a:spcPts val="0"/>
              </a:spcBef>
              <a:buNone/>
              <a:defRPr lang="en-GB" sz="1500" smtClean="0">
                <a:solidFill>
                  <a:schemeClr val="bg1"/>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dirty="0"/>
              <a:t>Heading level two for longer sub headings lorem ipsum sans </a:t>
            </a:r>
            <a:r>
              <a:rPr lang="en-GB" dirty="0" err="1"/>
              <a:t>disl</a:t>
            </a:r>
            <a:r>
              <a:rPr lang="en-GB" dirty="0"/>
              <a:t> </a:t>
            </a:r>
            <a:r>
              <a:rPr lang="en-GB" dirty="0" err="1"/>
              <a:t>danno</a:t>
            </a:r>
            <a:endParaRPr lang="en-GB" dirty="0"/>
          </a:p>
        </p:txBody>
      </p:sp>
      <p:sp>
        <p:nvSpPr>
          <p:cNvPr id="7" name="TextBox 6">
            <a:extLst>
              <a:ext uri="{FF2B5EF4-FFF2-40B4-BE49-F238E27FC236}">
                <a16:creationId xmlns:a16="http://schemas.microsoft.com/office/drawing/2014/main" id="{46F70816-2A00-FE43-858A-90939B5FEFA1}"/>
              </a:ext>
            </a:extLst>
          </p:cNvPr>
          <p:cNvSpPr txBox="1"/>
          <p:nvPr userDrawn="1"/>
        </p:nvSpPr>
        <p:spPr>
          <a:xfrm>
            <a:off x="-3091543" y="3483674"/>
            <a:ext cx="2797629" cy="1754326"/>
          </a:xfrm>
          <a:prstGeom prst="rect">
            <a:avLst/>
          </a:prstGeom>
          <a:noFill/>
        </p:spPr>
        <p:txBody>
          <a:bodyPr wrap="square" rtlCol="0">
            <a:spAutoFit/>
          </a:bodyPr>
          <a:lstStyle/>
          <a:p>
            <a:r>
              <a:rPr lang="en-US" dirty="0"/>
              <a:t>To insert a background image, go to:</a:t>
            </a:r>
          </a:p>
          <a:p>
            <a:r>
              <a:rPr lang="en-US" dirty="0"/>
              <a:t>Design &gt; </a:t>
            </a:r>
            <a:br>
              <a:rPr lang="en-US" dirty="0"/>
            </a:br>
            <a:r>
              <a:rPr lang="en-US" dirty="0"/>
              <a:t>format background &gt; </a:t>
            </a:r>
            <a:br>
              <a:rPr lang="en-US" dirty="0"/>
            </a:br>
            <a:r>
              <a:rPr lang="en-US" dirty="0"/>
              <a:t>click ‘picture or texture’ &gt; insert image</a:t>
            </a:r>
          </a:p>
        </p:txBody>
      </p:sp>
    </p:spTree>
    <p:extLst>
      <p:ext uri="{BB962C8B-B14F-4D97-AF65-F5344CB8AC3E}">
        <p14:creationId xmlns:p14="http://schemas.microsoft.com/office/powerpoint/2010/main" val="2598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C301E156-CB50-8344-BD64-7D8B08DA99BA}"/>
              </a:ext>
            </a:extLst>
          </p:cNvPr>
          <p:cNvSpPr>
            <a:spLocks noGrp="1"/>
          </p:cNvSpPr>
          <p:nvPr>
            <p:ph type="body" sz="quarter" idx="14" hasCustomPrompt="1"/>
          </p:nvPr>
        </p:nvSpPr>
        <p:spPr>
          <a:xfrm>
            <a:off x="9216000" y="4500000"/>
            <a:ext cx="4042800" cy="1080000"/>
          </a:xfrm>
          <a:prstGeom prst="rect">
            <a:avLst/>
          </a:prstGeom>
        </p:spPr>
        <p:txBody>
          <a:bodyPr lIns="0" tIns="0" rIns="0" bIns="0" anchor="t"/>
          <a:lstStyle>
            <a:lvl1pPr marL="215900" indent="-215900">
              <a:lnSpc>
                <a:spcPts val="2000"/>
              </a:lnSpc>
              <a:spcBef>
                <a:spcPts val="0"/>
              </a:spcBef>
              <a:spcAft>
                <a:spcPts val="300"/>
              </a:spcAft>
              <a:buFont typeface="+mj-lt"/>
              <a:buAutoNum type="arabicPeriod"/>
              <a:tabLst/>
              <a:defRPr lang="en-GB" sz="1400" smtClean="0">
                <a:solidFill>
                  <a:schemeClr val="bg1"/>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dirty="0"/>
              <a:t>Minto </a:t>
            </a:r>
            <a:r>
              <a:rPr lang="en-GB" dirty="0" err="1"/>
              <a:t>consequidis</a:t>
            </a:r>
            <a:r>
              <a:rPr lang="en-GB" dirty="0"/>
              <a:t> </a:t>
            </a:r>
            <a:r>
              <a:rPr lang="en-GB" dirty="0" err="1"/>
              <a:t>dusae</a:t>
            </a:r>
            <a:r>
              <a:rPr lang="en-GB" dirty="0"/>
              <a:t> </a:t>
            </a:r>
          </a:p>
        </p:txBody>
      </p:sp>
      <p:sp>
        <p:nvSpPr>
          <p:cNvPr id="8" name="Text Placeholder 5">
            <a:extLst>
              <a:ext uri="{FF2B5EF4-FFF2-40B4-BE49-F238E27FC236}">
                <a16:creationId xmlns:a16="http://schemas.microsoft.com/office/drawing/2014/main" id="{07EDE623-7450-8B42-807D-23B3CAE55DA8}"/>
              </a:ext>
            </a:extLst>
          </p:cNvPr>
          <p:cNvSpPr>
            <a:spLocks noGrp="1"/>
          </p:cNvSpPr>
          <p:nvPr>
            <p:ph type="body" sz="quarter" idx="10" hasCustomPrompt="1"/>
          </p:nvPr>
        </p:nvSpPr>
        <p:spPr>
          <a:xfrm>
            <a:off x="573800" y="3240000"/>
            <a:ext cx="4896000" cy="720000"/>
          </a:xfrm>
          <a:prstGeom prst="rect">
            <a:avLst/>
          </a:prstGeom>
        </p:spPr>
        <p:txBody>
          <a:bodyPr lIns="0" tIns="0" rIns="0" bIns="0" anchor="ctr"/>
          <a:lstStyle>
            <a:lvl1pPr marL="0" indent="0">
              <a:lnSpc>
                <a:spcPts val="2000"/>
              </a:lnSpc>
              <a:spcBef>
                <a:spcPts val="0"/>
              </a:spcBef>
              <a:buNone/>
              <a:defRPr lang="en-GB" sz="3200" smtClean="0">
                <a:solidFill>
                  <a:schemeClr val="bg1"/>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sz="2800" dirty="0"/>
              <a:t>Divider slide title</a:t>
            </a:r>
          </a:p>
        </p:txBody>
      </p:sp>
    </p:spTree>
    <p:extLst>
      <p:ext uri="{BB962C8B-B14F-4D97-AF65-F5344CB8AC3E}">
        <p14:creationId xmlns:p14="http://schemas.microsoft.com/office/powerpoint/2010/main" val="6648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C301E156-CB50-8344-BD64-7D8B08DA99BA}"/>
              </a:ext>
            </a:extLst>
          </p:cNvPr>
          <p:cNvSpPr>
            <a:spLocks noGrp="1"/>
          </p:cNvSpPr>
          <p:nvPr>
            <p:ph type="body" sz="quarter" idx="14" hasCustomPrompt="1"/>
          </p:nvPr>
        </p:nvSpPr>
        <p:spPr>
          <a:xfrm>
            <a:off x="9216000" y="4860000"/>
            <a:ext cx="4042800" cy="2699674"/>
          </a:xfrm>
          <a:prstGeom prst="rect">
            <a:avLst/>
          </a:prstGeom>
        </p:spPr>
        <p:txBody>
          <a:bodyPr lIns="0" tIns="0" rIns="0" bIns="0" anchor="t"/>
          <a:lstStyle>
            <a:lvl1pPr marL="215900" indent="-215900">
              <a:lnSpc>
                <a:spcPts val="2000"/>
              </a:lnSpc>
              <a:spcBef>
                <a:spcPts val="0"/>
              </a:spcBef>
              <a:spcAft>
                <a:spcPts val="300"/>
              </a:spcAft>
              <a:buFont typeface="+mj-lt"/>
              <a:buAutoNum type="arabicPeriod"/>
              <a:tabLst/>
              <a:defRPr lang="en-GB" sz="1400" smtClean="0">
                <a:solidFill>
                  <a:schemeClr val="bg1"/>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dirty="0"/>
              <a:t>Minto </a:t>
            </a:r>
            <a:r>
              <a:rPr lang="en-GB" dirty="0" err="1"/>
              <a:t>consequidis</a:t>
            </a:r>
            <a:r>
              <a:rPr lang="en-GB" dirty="0"/>
              <a:t> </a:t>
            </a:r>
            <a:r>
              <a:rPr lang="en-GB" dirty="0" err="1"/>
              <a:t>dusae</a:t>
            </a:r>
            <a:r>
              <a:rPr lang="en-GB" dirty="0"/>
              <a:t> </a:t>
            </a:r>
          </a:p>
        </p:txBody>
      </p:sp>
      <p:sp>
        <p:nvSpPr>
          <p:cNvPr id="8" name="Text Placeholder 5">
            <a:extLst>
              <a:ext uri="{FF2B5EF4-FFF2-40B4-BE49-F238E27FC236}">
                <a16:creationId xmlns:a16="http://schemas.microsoft.com/office/drawing/2014/main" id="{07EDE623-7450-8B42-807D-23B3CAE55DA8}"/>
              </a:ext>
            </a:extLst>
          </p:cNvPr>
          <p:cNvSpPr>
            <a:spLocks noGrp="1"/>
          </p:cNvSpPr>
          <p:nvPr>
            <p:ph type="body" sz="quarter" idx="10" hasCustomPrompt="1"/>
          </p:nvPr>
        </p:nvSpPr>
        <p:spPr>
          <a:xfrm>
            <a:off x="573800" y="3060000"/>
            <a:ext cx="4896000" cy="720000"/>
          </a:xfrm>
          <a:prstGeom prst="rect">
            <a:avLst/>
          </a:prstGeom>
        </p:spPr>
        <p:txBody>
          <a:bodyPr lIns="0" tIns="0" rIns="0" bIns="0" anchor="ctr"/>
          <a:lstStyle>
            <a:lvl1pPr marL="0" indent="0">
              <a:lnSpc>
                <a:spcPts val="2000"/>
              </a:lnSpc>
              <a:spcBef>
                <a:spcPts val="0"/>
              </a:spcBef>
              <a:buNone/>
              <a:defRPr lang="en-GB" smtClean="0">
                <a:solidFill>
                  <a:schemeClr val="bg1"/>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sz="3200" dirty="0"/>
              <a:t>Divider slide title</a:t>
            </a:r>
          </a:p>
        </p:txBody>
      </p:sp>
    </p:spTree>
    <p:extLst>
      <p:ext uri="{BB962C8B-B14F-4D97-AF65-F5344CB8AC3E}">
        <p14:creationId xmlns:p14="http://schemas.microsoft.com/office/powerpoint/2010/main" val="70981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2_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20D668-32BC-7345-863E-21BEE1D9862C}"/>
              </a:ext>
            </a:extLst>
          </p:cNvPr>
          <p:cNvSpPr/>
          <p:nvPr userDrawn="1"/>
        </p:nvSpPr>
        <p:spPr>
          <a:xfrm>
            <a:off x="0" y="6685400"/>
            <a:ext cx="13464000" cy="18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F049AE1-2472-5949-B039-735F5F9C0E38}"/>
              </a:ext>
            </a:extLst>
          </p:cNvPr>
          <p:cNvSpPr/>
          <p:nvPr userDrawn="1"/>
        </p:nvSpPr>
        <p:spPr>
          <a:xfrm>
            <a:off x="0" y="5425400"/>
            <a:ext cx="13464000" cy="108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5">
            <a:extLst>
              <a:ext uri="{FF2B5EF4-FFF2-40B4-BE49-F238E27FC236}">
                <a16:creationId xmlns:a16="http://schemas.microsoft.com/office/drawing/2014/main" id="{285D14A3-716F-AE43-A6B4-AD3547C9A245}"/>
              </a:ext>
            </a:extLst>
          </p:cNvPr>
          <p:cNvSpPr>
            <a:spLocks noGrp="1"/>
          </p:cNvSpPr>
          <p:nvPr>
            <p:ph type="body" sz="quarter" idx="10" hasCustomPrompt="1"/>
          </p:nvPr>
        </p:nvSpPr>
        <p:spPr>
          <a:xfrm>
            <a:off x="396000" y="5760000"/>
            <a:ext cx="4896000" cy="720000"/>
          </a:xfrm>
          <a:prstGeom prst="rect">
            <a:avLst/>
          </a:prstGeom>
        </p:spPr>
        <p:txBody>
          <a:bodyPr lIns="0" tIns="0" rIns="0" bIns="0" anchor="ctr"/>
          <a:lstStyle>
            <a:lvl1pPr marL="0" indent="0">
              <a:lnSpc>
                <a:spcPts val="2000"/>
              </a:lnSpc>
              <a:spcBef>
                <a:spcPts val="0"/>
              </a:spcBef>
              <a:buNone/>
              <a:defRPr lang="en-GB" smtClean="0">
                <a:solidFill>
                  <a:schemeClr val="bg1"/>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sz="2800" dirty="0"/>
              <a:t>Divider slide title</a:t>
            </a:r>
          </a:p>
        </p:txBody>
      </p:sp>
      <p:sp>
        <p:nvSpPr>
          <p:cNvPr id="7" name="TextBox 6">
            <a:extLst>
              <a:ext uri="{FF2B5EF4-FFF2-40B4-BE49-F238E27FC236}">
                <a16:creationId xmlns:a16="http://schemas.microsoft.com/office/drawing/2014/main" id="{A811E787-0625-C443-BE5A-FCB9A58DE7E6}"/>
              </a:ext>
            </a:extLst>
          </p:cNvPr>
          <p:cNvSpPr txBox="1"/>
          <p:nvPr userDrawn="1"/>
        </p:nvSpPr>
        <p:spPr>
          <a:xfrm>
            <a:off x="-3091543" y="3483674"/>
            <a:ext cx="2797629" cy="1754326"/>
          </a:xfrm>
          <a:prstGeom prst="rect">
            <a:avLst/>
          </a:prstGeom>
          <a:noFill/>
        </p:spPr>
        <p:txBody>
          <a:bodyPr wrap="square" rtlCol="0">
            <a:spAutoFit/>
          </a:bodyPr>
          <a:lstStyle/>
          <a:p>
            <a:r>
              <a:rPr lang="en-US" dirty="0"/>
              <a:t>To insert a background image, go to:</a:t>
            </a:r>
          </a:p>
          <a:p>
            <a:r>
              <a:rPr lang="en-US" dirty="0"/>
              <a:t>Design &gt; </a:t>
            </a:r>
            <a:br>
              <a:rPr lang="en-US" dirty="0"/>
            </a:br>
            <a:r>
              <a:rPr lang="en-US" dirty="0"/>
              <a:t>format background &gt; </a:t>
            </a:r>
            <a:br>
              <a:rPr lang="en-US" dirty="0"/>
            </a:br>
            <a:r>
              <a:rPr lang="en-US" dirty="0"/>
              <a:t>click ‘picture or texture’ &gt; insert image</a:t>
            </a:r>
          </a:p>
        </p:txBody>
      </p:sp>
    </p:spTree>
    <p:extLst>
      <p:ext uri="{BB962C8B-B14F-4D97-AF65-F5344CB8AC3E}">
        <p14:creationId xmlns:p14="http://schemas.microsoft.com/office/powerpoint/2010/main" val="302565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slide 2_Pictu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20D668-32BC-7345-863E-21BEE1D9862C}"/>
              </a:ext>
            </a:extLst>
          </p:cNvPr>
          <p:cNvSpPr/>
          <p:nvPr userDrawn="1"/>
        </p:nvSpPr>
        <p:spPr>
          <a:xfrm>
            <a:off x="0" y="6685400"/>
            <a:ext cx="13464000" cy="18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F049AE1-2472-5949-B039-735F5F9C0E38}"/>
              </a:ext>
            </a:extLst>
          </p:cNvPr>
          <p:cNvSpPr/>
          <p:nvPr userDrawn="1"/>
        </p:nvSpPr>
        <p:spPr>
          <a:xfrm>
            <a:off x="0" y="5425400"/>
            <a:ext cx="13464000" cy="108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5">
            <a:extLst>
              <a:ext uri="{FF2B5EF4-FFF2-40B4-BE49-F238E27FC236}">
                <a16:creationId xmlns:a16="http://schemas.microsoft.com/office/drawing/2014/main" id="{285D14A3-716F-AE43-A6B4-AD3547C9A245}"/>
              </a:ext>
            </a:extLst>
          </p:cNvPr>
          <p:cNvSpPr>
            <a:spLocks noGrp="1"/>
          </p:cNvSpPr>
          <p:nvPr>
            <p:ph type="body" sz="quarter" idx="10" hasCustomPrompt="1"/>
          </p:nvPr>
        </p:nvSpPr>
        <p:spPr>
          <a:xfrm>
            <a:off x="396000" y="5760000"/>
            <a:ext cx="4896000" cy="720000"/>
          </a:xfrm>
          <a:prstGeom prst="rect">
            <a:avLst/>
          </a:prstGeom>
        </p:spPr>
        <p:txBody>
          <a:bodyPr lIns="0" tIns="0" rIns="0" bIns="0" anchor="ctr"/>
          <a:lstStyle>
            <a:lvl1pPr marL="0" indent="0">
              <a:lnSpc>
                <a:spcPts val="2000"/>
              </a:lnSpc>
              <a:spcBef>
                <a:spcPts val="0"/>
              </a:spcBef>
              <a:buNone/>
              <a:defRPr lang="en-GB" smtClean="0">
                <a:solidFill>
                  <a:schemeClr val="bg1"/>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sz="2800" dirty="0"/>
              <a:t>Divider slide title</a:t>
            </a:r>
          </a:p>
        </p:txBody>
      </p:sp>
      <p:sp>
        <p:nvSpPr>
          <p:cNvPr id="7" name="TextBox 6">
            <a:extLst>
              <a:ext uri="{FF2B5EF4-FFF2-40B4-BE49-F238E27FC236}">
                <a16:creationId xmlns:a16="http://schemas.microsoft.com/office/drawing/2014/main" id="{A811E787-0625-C443-BE5A-FCB9A58DE7E6}"/>
              </a:ext>
            </a:extLst>
          </p:cNvPr>
          <p:cNvSpPr txBox="1"/>
          <p:nvPr userDrawn="1"/>
        </p:nvSpPr>
        <p:spPr>
          <a:xfrm>
            <a:off x="-3091543" y="3483674"/>
            <a:ext cx="2797629" cy="1754326"/>
          </a:xfrm>
          <a:prstGeom prst="rect">
            <a:avLst/>
          </a:prstGeom>
          <a:noFill/>
        </p:spPr>
        <p:txBody>
          <a:bodyPr wrap="square" rtlCol="0">
            <a:spAutoFit/>
          </a:bodyPr>
          <a:lstStyle/>
          <a:p>
            <a:r>
              <a:rPr lang="en-US" dirty="0"/>
              <a:t>To insert a background image, go to:</a:t>
            </a:r>
          </a:p>
          <a:p>
            <a:r>
              <a:rPr lang="en-US" dirty="0"/>
              <a:t>Design &gt; </a:t>
            </a:r>
            <a:br>
              <a:rPr lang="en-US" dirty="0"/>
            </a:br>
            <a:r>
              <a:rPr lang="en-US" dirty="0"/>
              <a:t>format background &gt; </a:t>
            </a:r>
            <a:br>
              <a:rPr lang="en-US" dirty="0"/>
            </a:br>
            <a:r>
              <a:rPr lang="en-US" dirty="0"/>
              <a:t>click ‘picture or texture’ &gt; insert image</a:t>
            </a:r>
          </a:p>
        </p:txBody>
      </p:sp>
    </p:spTree>
    <p:extLst>
      <p:ext uri="{BB962C8B-B14F-4D97-AF65-F5344CB8AC3E}">
        <p14:creationId xmlns:p14="http://schemas.microsoft.com/office/powerpoint/2010/main" val="16084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1D07F6-DBB7-6D4C-B024-B6509DD64A79}"/>
              </a:ext>
            </a:extLst>
          </p:cNvPr>
          <p:cNvSpPr/>
          <p:nvPr userDrawn="1"/>
        </p:nvSpPr>
        <p:spPr>
          <a:xfrm>
            <a:off x="0" y="1080000"/>
            <a:ext cx="13464000" cy="36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58BA1B9-6A21-2745-8E37-288108A13DE6}"/>
              </a:ext>
            </a:extLst>
          </p:cNvPr>
          <p:cNvSpPr/>
          <p:nvPr userDrawn="1"/>
        </p:nvSpPr>
        <p:spPr>
          <a:xfrm>
            <a:off x="0" y="1620000"/>
            <a:ext cx="13463588" cy="1800000"/>
          </a:xfrm>
          <a:prstGeom prst="rect">
            <a:avLst/>
          </a:prstGeom>
          <a:gradFill flip="none" rotWithShape="1">
            <a:gsLst>
              <a:gs pos="22000">
                <a:srgbClr val="0092D5"/>
              </a:gs>
              <a:gs pos="5000">
                <a:schemeClr val="accent1">
                  <a:lumMod val="97000"/>
                  <a:lumOff val="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F2566DA5-3537-994D-823B-BEFC0ED9DD0B}"/>
              </a:ext>
            </a:extLst>
          </p:cNvPr>
          <p:cNvSpPr>
            <a:spLocks noGrp="1"/>
          </p:cNvSpPr>
          <p:nvPr>
            <p:ph type="body" sz="quarter" idx="13" hasCustomPrompt="1"/>
          </p:nvPr>
        </p:nvSpPr>
        <p:spPr>
          <a:xfrm>
            <a:off x="4464000" y="4716000"/>
            <a:ext cx="8999588" cy="1404000"/>
          </a:xfrm>
          <a:prstGeom prst="rect">
            <a:avLst/>
          </a:prstGeom>
          <a:ln>
            <a:noFill/>
          </a:ln>
        </p:spPr>
        <p:txBody>
          <a:bodyPr lIns="0" tIns="0" rIns="0" bIns="0" anchor="b">
            <a:noAutofit/>
          </a:bodyPr>
          <a:lstStyle>
            <a:lvl1pPr marL="0" indent="0" algn="l">
              <a:lnSpc>
                <a:spcPts val="5000"/>
              </a:lnSpc>
              <a:spcBef>
                <a:spcPts val="0"/>
              </a:spcBef>
              <a:buNone/>
              <a:defRPr lang="en-GB" sz="5000" cap="all" baseline="0" smtClean="0">
                <a:solidFill>
                  <a:srgbClr val="4E6586"/>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dirty="0"/>
              <a:t>FOR</a:t>
            </a:r>
            <a:br>
              <a:rPr lang="en-GB" dirty="0"/>
            </a:br>
            <a:r>
              <a:rPr lang="en-GB" u="sng" dirty="0"/>
              <a:t>EXCELLENCE</a:t>
            </a:r>
          </a:p>
        </p:txBody>
      </p:sp>
      <p:sp>
        <p:nvSpPr>
          <p:cNvPr id="7" name="Text Placeholder 5">
            <a:extLst>
              <a:ext uri="{FF2B5EF4-FFF2-40B4-BE49-F238E27FC236}">
                <a16:creationId xmlns:a16="http://schemas.microsoft.com/office/drawing/2014/main" id="{2568FE65-BDD7-F54B-95EE-1427E982E2B4}"/>
              </a:ext>
            </a:extLst>
          </p:cNvPr>
          <p:cNvSpPr>
            <a:spLocks noGrp="1"/>
          </p:cNvSpPr>
          <p:nvPr>
            <p:ph type="body" sz="quarter" idx="12" hasCustomPrompt="1"/>
          </p:nvPr>
        </p:nvSpPr>
        <p:spPr>
          <a:xfrm>
            <a:off x="2700000" y="4176000"/>
            <a:ext cx="4896000" cy="648000"/>
          </a:xfrm>
          <a:prstGeom prst="rect">
            <a:avLst/>
          </a:prstGeom>
          <a:ln>
            <a:noFill/>
          </a:ln>
        </p:spPr>
        <p:txBody>
          <a:bodyPr lIns="0" tIns="0" rIns="0" bIns="0" anchor="b">
            <a:noAutofit/>
          </a:bodyPr>
          <a:lstStyle>
            <a:lvl1pPr marL="0" indent="0">
              <a:lnSpc>
                <a:spcPts val="2000"/>
              </a:lnSpc>
              <a:spcBef>
                <a:spcPts val="0"/>
              </a:spcBef>
              <a:buNone/>
              <a:defRPr lang="en-GB" sz="5000" cap="all" baseline="0" smtClean="0">
                <a:solidFill>
                  <a:srgbClr val="4E6586"/>
                </a:solidFill>
                <a:effectLst/>
                <a:latin typeface="Arial" panose="020B0604020202020204" pitchFamily="34" charset="0"/>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dirty="0"/>
              <a:t>A FORMULA</a:t>
            </a:r>
          </a:p>
        </p:txBody>
      </p:sp>
      <p:sp>
        <p:nvSpPr>
          <p:cNvPr id="8" name="Text Placeholder 5">
            <a:extLst>
              <a:ext uri="{FF2B5EF4-FFF2-40B4-BE49-F238E27FC236}">
                <a16:creationId xmlns:a16="http://schemas.microsoft.com/office/drawing/2014/main" id="{C9CAA62B-536E-0B4A-9BAC-61ECC37C5349}"/>
              </a:ext>
            </a:extLst>
          </p:cNvPr>
          <p:cNvSpPr>
            <a:spLocks noGrp="1"/>
          </p:cNvSpPr>
          <p:nvPr>
            <p:ph type="body" sz="quarter" idx="10" hasCustomPrompt="1"/>
          </p:nvPr>
        </p:nvSpPr>
        <p:spPr>
          <a:xfrm>
            <a:off x="396000" y="1620000"/>
            <a:ext cx="4896000" cy="720000"/>
          </a:xfrm>
          <a:prstGeom prst="rect">
            <a:avLst/>
          </a:prstGeom>
        </p:spPr>
        <p:txBody>
          <a:bodyPr lIns="0" tIns="0" rIns="0" bIns="0" anchor="b"/>
          <a:lstStyle>
            <a:lvl1pPr marL="0" indent="0">
              <a:lnSpc>
                <a:spcPts val="2000"/>
              </a:lnSpc>
              <a:spcBef>
                <a:spcPts val="0"/>
              </a:spcBef>
              <a:buNone/>
              <a:defRPr lang="en-GB" smtClean="0">
                <a:solidFill>
                  <a:schemeClr val="bg1"/>
                </a:solidFill>
                <a:effectLst/>
                <a:latin typeface="+mj-lt"/>
              </a:defRPr>
            </a:lvl1pPr>
            <a:lvl2pPr>
              <a:lnSpc>
                <a:spcPts val="2000"/>
              </a:lnSpc>
              <a:spcBef>
                <a:spcPts val="0"/>
              </a:spcBef>
              <a:defRPr sz="3000"/>
            </a:lvl2pPr>
            <a:lvl3pPr>
              <a:lnSpc>
                <a:spcPts val="2000"/>
              </a:lnSpc>
              <a:spcBef>
                <a:spcPts val="0"/>
              </a:spcBef>
              <a:defRPr sz="3000"/>
            </a:lvl3pPr>
            <a:lvl4pPr>
              <a:lnSpc>
                <a:spcPts val="2000"/>
              </a:lnSpc>
              <a:spcBef>
                <a:spcPts val="0"/>
              </a:spcBef>
              <a:defRPr sz="3000"/>
            </a:lvl4pPr>
            <a:lvl5pPr>
              <a:lnSpc>
                <a:spcPts val="2000"/>
              </a:lnSpc>
              <a:spcBef>
                <a:spcPts val="0"/>
              </a:spcBef>
              <a:defRPr sz="3000"/>
            </a:lvl5pPr>
          </a:lstStyle>
          <a:p>
            <a:r>
              <a:rPr lang="en-GB" sz="3200" dirty="0"/>
              <a:t>Divider slide title</a:t>
            </a:r>
          </a:p>
        </p:txBody>
      </p:sp>
    </p:spTree>
    <p:extLst>
      <p:ext uri="{BB962C8B-B14F-4D97-AF65-F5344CB8AC3E}">
        <p14:creationId xmlns:p14="http://schemas.microsoft.com/office/powerpoint/2010/main" val="250517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large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A1FF58F-EE24-F24F-A859-A5C8C33777C0}"/>
              </a:ext>
            </a:extLst>
          </p:cNvPr>
          <p:cNvSpPr>
            <a:spLocks noGrp="1"/>
          </p:cNvSpPr>
          <p:nvPr>
            <p:ph type="pic" sz="quarter" idx="13"/>
          </p:nvPr>
        </p:nvSpPr>
        <p:spPr>
          <a:xfrm>
            <a:off x="6822000" y="1800000"/>
            <a:ext cx="6246000" cy="5040000"/>
          </a:xfrm>
          <a:prstGeom prst="rect">
            <a:avLst/>
          </a:prstGeom>
        </p:spPr>
        <p:txBody>
          <a:bodyPr/>
          <a:lstStyle/>
          <a:p>
            <a:r>
              <a:rPr lang="en-US"/>
              <a:t>Click icon to add picture</a:t>
            </a:r>
            <a:endParaRPr lang="en-GB" dirty="0"/>
          </a:p>
        </p:txBody>
      </p:sp>
      <p:cxnSp>
        <p:nvCxnSpPr>
          <p:cNvPr id="11" name="Straight Connector 10">
            <a:extLst>
              <a:ext uri="{FF2B5EF4-FFF2-40B4-BE49-F238E27FC236}">
                <a16:creationId xmlns:a16="http://schemas.microsoft.com/office/drawing/2014/main" id="{F93D0DBF-67D6-3449-A78B-605293818AEC}"/>
              </a:ext>
            </a:extLst>
          </p:cNvPr>
          <p:cNvCxnSpPr/>
          <p:nvPr userDrawn="1"/>
        </p:nvCxnSpPr>
        <p:spPr>
          <a:xfrm>
            <a:off x="396000" y="1224000"/>
            <a:ext cx="720000" cy="0"/>
          </a:xfrm>
          <a:prstGeom prst="line">
            <a:avLst/>
          </a:prstGeom>
          <a:ln w="50800">
            <a:solidFill>
              <a:srgbClr val="E89133"/>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89232FD-9A6E-E44D-B55C-253F933B01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0001" y="432000"/>
            <a:ext cx="1871997" cy="606354"/>
          </a:xfrm>
          <a:prstGeom prst="rect">
            <a:avLst/>
          </a:prstGeom>
        </p:spPr>
      </p:pic>
      <p:sp>
        <p:nvSpPr>
          <p:cNvPr id="10" name="Text Placeholder 9">
            <a:extLst>
              <a:ext uri="{FF2B5EF4-FFF2-40B4-BE49-F238E27FC236}">
                <a16:creationId xmlns:a16="http://schemas.microsoft.com/office/drawing/2014/main" id="{85FEE60C-D928-B643-AF15-5D031C24E0BF}"/>
              </a:ext>
            </a:extLst>
          </p:cNvPr>
          <p:cNvSpPr>
            <a:spLocks noGrp="1"/>
          </p:cNvSpPr>
          <p:nvPr>
            <p:ph type="body" sz="quarter" idx="14" hasCustomPrompt="1"/>
          </p:nvPr>
        </p:nvSpPr>
        <p:spPr>
          <a:xfrm>
            <a:off x="395588" y="1800000"/>
            <a:ext cx="5256000" cy="5040000"/>
          </a:xfrm>
          <a:prstGeom prst="rect">
            <a:avLst/>
          </a:prstGeom>
        </p:spPr>
        <p:txBody>
          <a:bodyPr lIns="0" tIns="0" rIns="0" bIns="0"/>
          <a:lstStyle>
            <a:lvl1pPr marL="0" indent="0">
              <a:lnSpc>
                <a:spcPts val="2000"/>
              </a:lnSpc>
              <a:spcBef>
                <a:spcPts val="0"/>
              </a:spcBef>
              <a:buNone/>
              <a:defRPr sz="1600" b="0" i="0">
                <a:solidFill>
                  <a:schemeClr val="accent1"/>
                </a:solidFill>
                <a:latin typeface="Arial" panose="020B0604020202020204" pitchFamily="34" charset="0"/>
              </a:defRPr>
            </a:lvl1pPr>
            <a:lvl2pPr marL="12700" indent="0">
              <a:lnSpc>
                <a:spcPts val="2000"/>
              </a:lnSpc>
              <a:spcBef>
                <a:spcPts val="0"/>
              </a:spcBef>
              <a:spcAft>
                <a:spcPts val="600"/>
              </a:spcAft>
              <a:buNone/>
              <a:tabLst/>
              <a:defRPr sz="1600" b="0" i="0">
                <a:latin typeface="Arial" panose="020B0604020202020204" pitchFamily="34" charset="0"/>
              </a:defRPr>
            </a:lvl2pPr>
            <a:lvl3pPr marL="216000" indent="-216000">
              <a:lnSpc>
                <a:spcPts val="2000"/>
              </a:lnSpc>
              <a:spcBef>
                <a:spcPts val="0"/>
              </a:spcBef>
              <a:spcAft>
                <a:spcPts val="600"/>
              </a:spcAft>
              <a:buClr>
                <a:srgbClr val="0092D5"/>
              </a:buClr>
              <a:buSzPct val="70000"/>
              <a:buFont typeface="System Font"/>
              <a:buChar char="→"/>
              <a:tabLst/>
              <a:defRPr sz="1600" b="0" i="0">
                <a:latin typeface="Arial" panose="020B0604020202020204" pitchFamily="34" charset="0"/>
              </a:defRPr>
            </a:lvl3pPr>
            <a:lvl4pPr marL="432000" indent="-214313">
              <a:lnSpc>
                <a:spcPts val="2000"/>
              </a:lnSpc>
              <a:spcBef>
                <a:spcPts val="0"/>
              </a:spcBef>
              <a:spcAft>
                <a:spcPts val="600"/>
              </a:spcAft>
              <a:buClr>
                <a:srgbClr val="0092D5"/>
              </a:buClr>
              <a:buFont typeface="System Font"/>
              <a:buChar char="–"/>
              <a:tabLst/>
              <a:defRPr sz="1600" b="0" i="0">
                <a:latin typeface="Arial" panose="020B0604020202020204" pitchFamily="34" charset="0"/>
              </a:defRPr>
            </a:lvl4pPr>
            <a:lvl5pPr marL="0" indent="0">
              <a:lnSpc>
                <a:spcPts val="2000"/>
              </a:lnSpc>
              <a:spcBef>
                <a:spcPts val="0"/>
              </a:spcBef>
              <a:spcAft>
                <a:spcPts val="2000"/>
              </a:spcAft>
              <a:buNone/>
              <a:tabLst/>
              <a:defRPr sz="1600" b="0" i="0">
                <a:latin typeface="Arial" panose="020B0604020202020204" pitchFamily="34" charset="0"/>
              </a:defRPr>
            </a:lvl5pPr>
          </a:lstStyle>
          <a:p>
            <a:pPr lvl="0"/>
            <a:r>
              <a:rPr lang="en-GB" dirty="0"/>
              <a:t>Subheading</a:t>
            </a:r>
          </a:p>
          <a:p>
            <a:pPr lvl="1"/>
            <a:r>
              <a:rPr lang="en-GB" dirty="0"/>
              <a:t>Second level</a:t>
            </a:r>
          </a:p>
          <a:p>
            <a:pPr lvl="2"/>
            <a:r>
              <a:rPr lang="en-GB" dirty="0"/>
              <a:t>Bullet</a:t>
            </a:r>
          </a:p>
          <a:p>
            <a:pPr lvl="3"/>
            <a:r>
              <a:rPr lang="en-GB" dirty="0"/>
              <a:t>Dash</a:t>
            </a:r>
          </a:p>
          <a:p>
            <a:pPr lvl="4"/>
            <a:r>
              <a:rPr lang="en-GB" dirty="0"/>
              <a:t>Text</a:t>
            </a:r>
          </a:p>
        </p:txBody>
      </p:sp>
      <p:sp>
        <p:nvSpPr>
          <p:cNvPr id="13" name="Text Placeholder 10">
            <a:extLst>
              <a:ext uri="{FF2B5EF4-FFF2-40B4-BE49-F238E27FC236}">
                <a16:creationId xmlns:a16="http://schemas.microsoft.com/office/drawing/2014/main" id="{2846AF47-9BD9-4633-B102-2F5C19D000F0}"/>
              </a:ext>
            </a:extLst>
          </p:cNvPr>
          <p:cNvSpPr>
            <a:spLocks noGrp="1"/>
          </p:cNvSpPr>
          <p:nvPr>
            <p:ph type="body" sz="quarter" idx="15"/>
          </p:nvPr>
        </p:nvSpPr>
        <p:spPr>
          <a:xfrm>
            <a:off x="396000" y="360000"/>
            <a:ext cx="10440275" cy="337130"/>
          </a:xfrm>
          <a:prstGeom prst="rect">
            <a:avLst/>
          </a:prstGeom>
        </p:spPr>
        <p:txBody>
          <a:bodyPr lIns="0" tIns="0" rIns="0" bIns="0"/>
          <a:lstStyle>
            <a:lvl1pPr marL="0" indent="0">
              <a:buNone/>
              <a:defRPr sz="2000">
                <a:solidFill>
                  <a:schemeClr val="accent1"/>
                </a:solidFill>
              </a:defRPr>
            </a:lvl1pPr>
          </a:lstStyle>
          <a:p>
            <a:pPr lvl="0"/>
            <a:r>
              <a:rPr lang="en-US"/>
              <a:t>Click to edit Master text styles</a:t>
            </a:r>
          </a:p>
        </p:txBody>
      </p:sp>
      <p:sp>
        <p:nvSpPr>
          <p:cNvPr id="14" name="Text Placeholder 12">
            <a:extLst>
              <a:ext uri="{FF2B5EF4-FFF2-40B4-BE49-F238E27FC236}">
                <a16:creationId xmlns:a16="http://schemas.microsoft.com/office/drawing/2014/main" id="{255C0B3F-8054-49FA-98D4-FB112BA0F879}"/>
              </a:ext>
            </a:extLst>
          </p:cNvPr>
          <p:cNvSpPr>
            <a:spLocks noGrp="1"/>
          </p:cNvSpPr>
          <p:nvPr>
            <p:ph type="body" sz="quarter" idx="16"/>
          </p:nvPr>
        </p:nvSpPr>
        <p:spPr>
          <a:xfrm>
            <a:off x="396000" y="720000"/>
            <a:ext cx="10440275" cy="503997"/>
          </a:xfrm>
          <a:prstGeom prst="rect">
            <a:avLst/>
          </a:prstGeom>
        </p:spPr>
        <p:txBody>
          <a:bodyPr lIns="0" tIns="0" rIns="0" bIns="0"/>
          <a:lstStyle>
            <a:lvl1pPr marL="0" indent="0">
              <a:buNone/>
              <a:defRPr sz="30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34731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D06D30-5CDD-214C-BF7F-29770D4D326A}"/>
              </a:ext>
            </a:extLst>
          </p:cNvPr>
          <p:cNvSpPr/>
          <p:nvPr userDrawn="1"/>
        </p:nvSpPr>
        <p:spPr>
          <a:xfrm>
            <a:off x="-2972548" y="0"/>
            <a:ext cx="720000" cy="36000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F61F216-770B-0845-B17C-39C0FBA1EE78}"/>
              </a:ext>
            </a:extLst>
          </p:cNvPr>
          <p:cNvSpPr/>
          <p:nvPr userDrawn="1"/>
        </p:nvSpPr>
        <p:spPr>
          <a:xfrm>
            <a:off x="-2972548" y="409945"/>
            <a:ext cx="720000" cy="3600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75EACD3-F03B-A844-A25B-49AA34093572}"/>
              </a:ext>
            </a:extLst>
          </p:cNvPr>
          <p:cNvSpPr/>
          <p:nvPr userDrawn="1"/>
        </p:nvSpPr>
        <p:spPr>
          <a:xfrm>
            <a:off x="-2972548" y="819890"/>
            <a:ext cx="720000" cy="36000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6367ECE-0681-1448-8C9B-6E4F04322CA4}"/>
              </a:ext>
            </a:extLst>
          </p:cNvPr>
          <p:cNvSpPr/>
          <p:nvPr userDrawn="1"/>
        </p:nvSpPr>
        <p:spPr>
          <a:xfrm>
            <a:off x="-2972548" y="1229835"/>
            <a:ext cx="720000" cy="360000"/>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CBF4418-241D-4947-803E-E506C8D4D09A}"/>
              </a:ext>
            </a:extLst>
          </p:cNvPr>
          <p:cNvSpPr/>
          <p:nvPr userDrawn="1"/>
        </p:nvSpPr>
        <p:spPr>
          <a:xfrm>
            <a:off x="-2972548" y="1639780"/>
            <a:ext cx="720000" cy="360000"/>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7473B4E-44CB-D64F-ABDB-05342FFB04F6}"/>
              </a:ext>
            </a:extLst>
          </p:cNvPr>
          <p:cNvSpPr txBox="1"/>
          <p:nvPr userDrawn="1"/>
        </p:nvSpPr>
        <p:spPr>
          <a:xfrm>
            <a:off x="-2154621" y="0"/>
            <a:ext cx="2154621" cy="360000"/>
          </a:xfrm>
          <a:prstGeom prst="rect">
            <a:avLst/>
          </a:prstGeom>
          <a:noFill/>
        </p:spPr>
        <p:txBody>
          <a:bodyPr wrap="square" rtlCol="0" anchor="ctr">
            <a:noAutofit/>
          </a:bodyPr>
          <a:lstStyle/>
          <a:p>
            <a:r>
              <a:rPr lang="en-GB" sz="1000" dirty="0">
                <a:solidFill>
                  <a:schemeClr val="bg1"/>
                </a:solidFill>
              </a:rPr>
              <a:t>R: 5	G: 74	B: 122	</a:t>
            </a:r>
          </a:p>
        </p:txBody>
      </p:sp>
      <p:sp>
        <p:nvSpPr>
          <p:cNvPr id="9" name="TextBox 8">
            <a:extLst>
              <a:ext uri="{FF2B5EF4-FFF2-40B4-BE49-F238E27FC236}">
                <a16:creationId xmlns:a16="http://schemas.microsoft.com/office/drawing/2014/main" id="{1896FFFF-312A-FC42-AB78-1743A914B53E}"/>
              </a:ext>
            </a:extLst>
          </p:cNvPr>
          <p:cNvSpPr txBox="1"/>
          <p:nvPr userDrawn="1"/>
        </p:nvSpPr>
        <p:spPr>
          <a:xfrm>
            <a:off x="-2154621" y="409945"/>
            <a:ext cx="2154621" cy="360000"/>
          </a:xfrm>
          <a:prstGeom prst="rect">
            <a:avLst/>
          </a:prstGeom>
          <a:noFill/>
        </p:spPr>
        <p:txBody>
          <a:bodyPr wrap="square" rtlCol="0" anchor="ctr">
            <a:noAutofit/>
          </a:bodyPr>
          <a:lstStyle/>
          <a:p>
            <a:r>
              <a:rPr lang="en-GB" sz="1000" dirty="0">
                <a:solidFill>
                  <a:schemeClr val="bg1"/>
                </a:solidFill>
              </a:rPr>
              <a:t>R: 0	G: 136	B: 206	</a:t>
            </a:r>
          </a:p>
        </p:txBody>
      </p:sp>
      <p:sp>
        <p:nvSpPr>
          <p:cNvPr id="10" name="TextBox 9">
            <a:extLst>
              <a:ext uri="{FF2B5EF4-FFF2-40B4-BE49-F238E27FC236}">
                <a16:creationId xmlns:a16="http://schemas.microsoft.com/office/drawing/2014/main" id="{1DBEBE2C-34EA-CC40-8223-A2DCEE4086CD}"/>
              </a:ext>
            </a:extLst>
          </p:cNvPr>
          <p:cNvSpPr txBox="1"/>
          <p:nvPr userDrawn="1"/>
        </p:nvSpPr>
        <p:spPr>
          <a:xfrm>
            <a:off x="-2154621" y="819890"/>
            <a:ext cx="2154621" cy="360000"/>
          </a:xfrm>
          <a:prstGeom prst="rect">
            <a:avLst/>
          </a:prstGeom>
          <a:noFill/>
        </p:spPr>
        <p:txBody>
          <a:bodyPr wrap="square" rtlCol="0" anchor="ctr">
            <a:noAutofit/>
          </a:bodyPr>
          <a:lstStyle/>
          <a:p>
            <a:r>
              <a:rPr lang="en-GB" sz="1000" dirty="0">
                <a:solidFill>
                  <a:schemeClr val="bg1"/>
                </a:solidFill>
              </a:rPr>
              <a:t>R: 121	G: 172	B: 73	</a:t>
            </a:r>
          </a:p>
        </p:txBody>
      </p:sp>
      <p:sp>
        <p:nvSpPr>
          <p:cNvPr id="11" name="TextBox 10">
            <a:extLst>
              <a:ext uri="{FF2B5EF4-FFF2-40B4-BE49-F238E27FC236}">
                <a16:creationId xmlns:a16="http://schemas.microsoft.com/office/drawing/2014/main" id="{FBB5E1B2-7975-CC44-ADB4-ABCD87424396}"/>
              </a:ext>
            </a:extLst>
          </p:cNvPr>
          <p:cNvSpPr txBox="1"/>
          <p:nvPr userDrawn="1"/>
        </p:nvSpPr>
        <p:spPr>
          <a:xfrm>
            <a:off x="-2154621" y="1229835"/>
            <a:ext cx="2154621" cy="360000"/>
          </a:xfrm>
          <a:prstGeom prst="rect">
            <a:avLst/>
          </a:prstGeom>
          <a:noFill/>
        </p:spPr>
        <p:txBody>
          <a:bodyPr wrap="square" rtlCol="0" anchor="ctr">
            <a:noAutofit/>
          </a:bodyPr>
          <a:lstStyle/>
          <a:p>
            <a:r>
              <a:rPr lang="en-GB" sz="1000" dirty="0">
                <a:solidFill>
                  <a:schemeClr val="bg1"/>
                </a:solidFill>
              </a:rPr>
              <a:t>R: 240	G: 150	B: 0	</a:t>
            </a:r>
          </a:p>
        </p:txBody>
      </p:sp>
      <p:sp>
        <p:nvSpPr>
          <p:cNvPr id="12" name="TextBox 11">
            <a:extLst>
              <a:ext uri="{FF2B5EF4-FFF2-40B4-BE49-F238E27FC236}">
                <a16:creationId xmlns:a16="http://schemas.microsoft.com/office/drawing/2014/main" id="{1991FA0F-CAEC-6C47-8E7E-09FD0415D744}"/>
              </a:ext>
            </a:extLst>
          </p:cNvPr>
          <p:cNvSpPr txBox="1"/>
          <p:nvPr userDrawn="1"/>
        </p:nvSpPr>
        <p:spPr>
          <a:xfrm>
            <a:off x="-2154621" y="1639780"/>
            <a:ext cx="2154621" cy="360000"/>
          </a:xfrm>
          <a:prstGeom prst="rect">
            <a:avLst/>
          </a:prstGeom>
          <a:noFill/>
        </p:spPr>
        <p:txBody>
          <a:bodyPr wrap="square" rtlCol="0" anchor="ctr">
            <a:noAutofit/>
          </a:bodyPr>
          <a:lstStyle/>
          <a:p>
            <a:r>
              <a:rPr lang="en-GB" sz="1000" dirty="0">
                <a:solidFill>
                  <a:schemeClr val="bg1"/>
                </a:solidFill>
              </a:rPr>
              <a:t>R: 75	G: 52	B: 168	</a:t>
            </a:r>
          </a:p>
        </p:txBody>
      </p:sp>
      <p:sp>
        <p:nvSpPr>
          <p:cNvPr id="14" name="Rectangle 13">
            <a:extLst>
              <a:ext uri="{FF2B5EF4-FFF2-40B4-BE49-F238E27FC236}">
                <a16:creationId xmlns:a16="http://schemas.microsoft.com/office/drawing/2014/main" id="{2CFF7FE9-F2BF-6149-9A2C-624721BDCBC9}"/>
              </a:ext>
            </a:extLst>
          </p:cNvPr>
          <p:cNvSpPr/>
          <p:nvPr userDrawn="1"/>
        </p:nvSpPr>
        <p:spPr>
          <a:xfrm>
            <a:off x="-2972548" y="2049725"/>
            <a:ext cx="720000" cy="3600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A92A055-F1CD-ED43-9FC3-540E7D91B7DC}"/>
              </a:ext>
            </a:extLst>
          </p:cNvPr>
          <p:cNvSpPr txBox="1"/>
          <p:nvPr userDrawn="1"/>
        </p:nvSpPr>
        <p:spPr>
          <a:xfrm>
            <a:off x="-2154621" y="2049725"/>
            <a:ext cx="2154621" cy="360000"/>
          </a:xfrm>
          <a:prstGeom prst="rect">
            <a:avLst/>
          </a:prstGeom>
          <a:noFill/>
        </p:spPr>
        <p:txBody>
          <a:bodyPr wrap="square" rtlCol="0" anchor="ctr">
            <a:noAutofit/>
          </a:bodyPr>
          <a:lstStyle/>
          <a:p>
            <a:r>
              <a:rPr lang="en-GB" sz="1000" dirty="0">
                <a:solidFill>
                  <a:schemeClr val="bg1"/>
                </a:solidFill>
              </a:rPr>
              <a:t>R: 20	G: 27	B: 77	</a:t>
            </a:r>
          </a:p>
        </p:txBody>
      </p:sp>
      <p:sp>
        <p:nvSpPr>
          <p:cNvPr id="16" name="Text Placeholder 5">
            <a:extLst>
              <a:ext uri="{FF2B5EF4-FFF2-40B4-BE49-F238E27FC236}">
                <a16:creationId xmlns:a16="http://schemas.microsoft.com/office/drawing/2014/main" id="{3A2FB033-4218-49AD-84DA-5C49336CC0F3}"/>
              </a:ext>
            </a:extLst>
          </p:cNvPr>
          <p:cNvSpPr txBox="1">
            <a:spLocks/>
          </p:cNvSpPr>
          <p:nvPr userDrawn="1"/>
        </p:nvSpPr>
        <p:spPr>
          <a:xfrm>
            <a:off x="396000" y="6480000"/>
            <a:ext cx="4896000" cy="720000"/>
          </a:xfrm>
          <a:prstGeom prst="rect">
            <a:avLst/>
          </a:prstGeom>
        </p:spPr>
        <p:txBody>
          <a:bodyPr lIns="0" tIns="0" rIns="0" bIns="0" anchor="b"/>
          <a:lstStyle>
            <a:lvl1pPr marL="0" indent="0" algn="l" defTabSz="1007943" rtl="0" eaLnBrk="1" latinLnBrk="0" hangingPunct="1">
              <a:lnSpc>
                <a:spcPts val="2000"/>
              </a:lnSpc>
              <a:spcBef>
                <a:spcPts val="0"/>
              </a:spcBef>
              <a:buFont typeface="Arial" panose="020B0604020202020204" pitchFamily="34" charset="0"/>
              <a:buNone/>
              <a:defRPr sz="1000" b="0" i="0" kern="1200">
                <a:solidFill>
                  <a:srgbClr val="9E9F9E"/>
                </a:solidFill>
                <a:latin typeface="Arial" panose="020B0604020202020204" pitchFamily="34" charset="0"/>
                <a:ea typeface="+mn-ea"/>
                <a:cs typeface="+mn-cs"/>
              </a:defRPr>
            </a:lvl1pPr>
            <a:lvl2pPr marL="755957" indent="-251986" algn="l" defTabSz="1007943" rtl="0" eaLnBrk="1" latinLnBrk="0" hangingPunct="1">
              <a:lnSpc>
                <a:spcPts val="2000"/>
              </a:lnSpc>
              <a:spcBef>
                <a:spcPts val="0"/>
              </a:spcBef>
              <a:buFont typeface="Arial" panose="020B0604020202020204" pitchFamily="34" charset="0"/>
              <a:buChar char="•"/>
              <a:defRPr sz="3000" kern="1200">
                <a:solidFill>
                  <a:schemeClr val="tx1"/>
                </a:solidFill>
                <a:latin typeface="+mn-lt"/>
                <a:ea typeface="+mn-ea"/>
                <a:cs typeface="+mn-cs"/>
              </a:defRPr>
            </a:lvl2pPr>
            <a:lvl3pPr marL="1259929" indent="-251986" algn="l" defTabSz="1007943" rtl="0" eaLnBrk="1" latinLnBrk="0" hangingPunct="1">
              <a:lnSpc>
                <a:spcPts val="2000"/>
              </a:lnSpc>
              <a:spcBef>
                <a:spcPts val="0"/>
              </a:spcBef>
              <a:buFont typeface="Arial" panose="020B0604020202020204" pitchFamily="34" charset="0"/>
              <a:buChar char="•"/>
              <a:defRPr sz="3000" kern="1200">
                <a:solidFill>
                  <a:schemeClr val="tx1"/>
                </a:solidFill>
                <a:latin typeface="+mn-lt"/>
                <a:ea typeface="+mn-ea"/>
                <a:cs typeface="+mn-cs"/>
              </a:defRPr>
            </a:lvl3pPr>
            <a:lvl4pPr marL="1763900" indent="-251986" algn="l" defTabSz="1007943" rtl="0" eaLnBrk="1" latinLnBrk="0" hangingPunct="1">
              <a:lnSpc>
                <a:spcPts val="2000"/>
              </a:lnSpc>
              <a:spcBef>
                <a:spcPts val="0"/>
              </a:spcBef>
              <a:buFont typeface="Arial" panose="020B0604020202020204" pitchFamily="34" charset="0"/>
              <a:buChar char="•"/>
              <a:defRPr sz="3000" kern="1200">
                <a:solidFill>
                  <a:schemeClr val="tx1"/>
                </a:solidFill>
                <a:latin typeface="+mn-lt"/>
                <a:ea typeface="+mn-ea"/>
                <a:cs typeface="+mn-cs"/>
              </a:defRPr>
            </a:lvl4pPr>
            <a:lvl5pPr marL="2267872" indent="-251986" algn="l" defTabSz="1007943" rtl="0" eaLnBrk="1" latinLnBrk="0" hangingPunct="1">
              <a:lnSpc>
                <a:spcPts val="2000"/>
              </a:lnSpc>
              <a:spcBef>
                <a:spcPts val="0"/>
              </a:spcBef>
              <a:buFont typeface="Arial" panose="020B0604020202020204" pitchFamily="34" charset="0"/>
              <a:buChar char="•"/>
              <a:defRPr sz="30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fld id="{8AC5AF8B-FC12-4AC8-8665-35319C84727E}" type="slidenum">
              <a:rPr lang="en-GB" smtClean="0"/>
              <a:pPr/>
              <a:t>‹#›</a:t>
            </a:fld>
            <a:r>
              <a:rPr lang="en-GB" dirty="0"/>
              <a:t> | Deck title</a:t>
            </a:r>
          </a:p>
        </p:txBody>
      </p:sp>
    </p:spTree>
    <p:extLst>
      <p:ext uri="{BB962C8B-B14F-4D97-AF65-F5344CB8AC3E}">
        <p14:creationId xmlns:p14="http://schemas.microsoft.com/office/powerpoint/2010/main" val="3804851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79" r:id="rId6"/>
    <p:sldLayoutId id="2147483681" r:id="rId7"/>
    <p:sldLayoutId id="2147483664" r:id="rId8"/>
    <p:sldLayoutId id="2147483668" r:id="rId9"/>
    <p:sldLayoutId id="2147483669" r:id="rId10"/>
    <p:sldLayoutId id="2147483670" r:id="rId11"/>
    <p:sldLayoutId id="2147483671" r:id="rId12"/>
    <p:sldLayoutId id="2147483672" r:id="rId13"/>
    <p:sldLayoutId id="2147483680" r:id="rId14"/>
    <p:sldLayoutId id="2147483678" r:id="rId15"/>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isynthomer.sharepoint.com/:x:/r/teams/sp-collaboration207/_layouts/15/Doc.aspx?sourcedoc=%7B05097DF9-1757-47CC-9348-6DD9544B363E%7D&amp;file=Additional%20Special%20Labelling%20-%20GB.xlsx&amp;action=default&amp;mobileredirect=true"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9C36AB9-4E5A-B44C-B746-61B09A3B18BF}"/>
              </a:ext>
            </a:extLst>
          </p:cNvPr>
          <p:cNvSpPr>
            <a:spLocks noGrp="1"/>
          </p:cNvSpPr>
          <p:nvPr>
            <p:ph type="body" sz="quarter" idx="13"/>
          </p:nvPr>
        </p:nvSpPr>
        <p:spPr/>
        <p:txBody>
          <a:bodyPr/>
          <a:lstStyle/>
          <a:p>
            <a:r>
              <a:rPr lang="en-GB" u="sng" dirty="0"/>
              <a:t>GROWTH</a:t>
            </a:r>
            <a:r>
              <a:rPr lang="en-GB" dirty="0"/>
              <a:t> IN</a:t>
            </a:r>
            <a:br>
              <a:rPr lang="en-GB" dirty="0"/>
            </a:br>
            <a:r>
              <a:rPr lang="en-GB" dirty="0"/>
              <a:t>SPECIALITY CHEMICALS</a:t>
            </a:r>
          </a:p>
        </p:txBody>
      </p:sp>
      <p:sp>
        <p:nvSpPr>
          <p:cNvPr id="15" name="Text Placeholder 14">
            <a:extLst>
              <a:ext uri="{FF2B5EF4-FFF2-40B4-BE49-F238E27FC236}">
                <a16:creationId xmlns:a16="http://schemas.microsoft.com/office/drawing/2014/main" id="{671571AB-D310-AF4C-B590-F260D448DC30}"/>
              </a:ext>
            </a:extLst>
          </p:cNvPr>
          <p:cNvSpPr>
            <a:spLocks noGrp="1"/>
          </p:cNvSpPr>
          <p:nvPr>
            <p:ph type="body" sz="quarter" idx="12"/>
          </p:nvPr>
        </p:nvSpPr>
        <p:spPr/>
        <p:txBody>
          <a:bodyPr/>
          <a:lstStyle/>
          <a:p>
            <a:r>
              <a:rPr lang="en-GB" dirty="0"/>
              <a:t>DELIVERING</a:t>
            </a:r>
          </a:p>
        </p:txBody>
      </p:sp>
      <p:sp>
        <p:nvSpPr>
          <p:cNvPr id="13" name="Text Placeholder 12">
            <a:extLst>
              <a:ext uri="{FF2B5EF4-FFF2-40B4-BE49-F238E27FC236}">
                <a16:creationId xmlns:a16="http://schemas.microsoft.com/office/drawing/2014/main" id="{4A7AAD67-33FE-6149-9FE6-1E46D9F4D51E}"/>
              </a:ext>
            </a:extLst>
          </p:cNvPr>
          <p:cNvSpPr>
            <a:spLocks noGrp="1"/>
          </p:cNvSpPr>
          <p:nvPr>
            <p:ph type="body" sz="quarter" idx="10"/>
          </p:nvPr>
        </p:nvSpPr>
        <p:spPr>
          <a:xfrm>
            <a:off x="395999" y="1620000"/>
            <a:ext cx="7709775" cy="720000"/>
          </a:xfrm>
        </p:spPr>
        <p:txBody>
          <a:bodyPr/>
          <a:lstStyle/>
          <a:p>
            <a:r>
              <a:rPr lang="en-GB" dirty="0"/>
              <a:t>Classification training – Additional labelling</a:t>
            </a:r>
          </a:p>
        </p:txBody>
      </p:sp>
      <p:sp>
        <p:nvSpPr>
          <p:cNvPr id="5" name="Text Placeholder 12">
            <a:extLst>
              <a:ext uri="{FF2B5EF4-FFF2-40B4-BE49-F238E27FC236}">
                <a16:creationId xmlns:a16="http://schemas.microsoft.com/office/drawing/2014/main" id="{6CA0FF13-11EF-4BA4-965B-66097DB0A4DB}"/>
              </a:ext>
            </a:extLst>
          </p:cNvPr>
          <p:cNvSpPr txBox="1">
            <a:spLocks/>
          </p:cNvSpPr>
          <p:nvPr/>
        </p:nvSpPr>
        <p:spPr>
          <a:xfrm>
            <a:off x="1281825" y="6486373"/>
            <a:ext cx="4896000" cy="720000"/>
          </a:xfrm>
          <a:prstGeom prst="rect">
            <a:avLst/>
          </a:prstGeom>
        </p:spPr>
        <p:txBody>
          <a:bodyPr lIns="0" tIns="0" rIns="0" bIns="0" anchor="b"/>
          <a:lstStyle>
            <a:lvl1pPr marL="0" indent="0" algn="l" defTabSz="1007943" rtl="0" eaLnBrk="1" latinLnBrk="0" hangingPunct="1">
              <a:lnSpc>
                <a:spcPts val="2000"/>
              </a:lnSpc>
              <a:spcBef>
                <a:spcPts val="0"/>
              </a:spcBef>
              <a:buFont typeface="Arial" panose="020B0604020202020204" pitchFamily="34" charset="0"/>
              <a:buNone/>
              <a:defRPr lang="en-GB" sz="3086" kern="1200" smtClean="0">
                <a:solidFill>
                  <a:schemeClr val="bg1"/>
                </a:solidFill>
                <a:effectLst/>
                <a:latin typeface="Arial" panose="020B0604020202020204" pitchFamily="34" charset="0"/>
                <a:ea typeface="+mn-ea"/>
                <a:cs typeface="+mn-cs"/>
              </a:defRPr>
            </a:lvl1pPr>
            <a:lvl2pPr marL="755957" indent="-251986" algn="l" defTabSz="1007943" rtl="0" eaLnBrk="1" latinLnBrk="0" hangingPunct="1">
              <a:lnSpc>
                <a:spcPts val="2000"/>
              </a:lnSpc>
              <a:spcBef>
                <a:spcPts val="0"/>
              </a:spcBef>
              <a:buFont typeface="Arial" panose="020B0604020202020204" pitchFamily="34" charset="0"/>
              <a:buChar char="•"/>
              <a:defRPr sz="3000" kern="1200">
                <a:solidFill>
                  <a:schemeClr val="tx1"/>
                </a:solidFill>
                <a:latin typeface="+mn-lt"/>
                <a:ea typeface="+mn-ea"/>
                <a:cs typeface="+mn-cs"/>
              </a:defRPr>
            </a:lvl2pPr>
            <a:lvl3pPr marL="1259929" indent="-251986" algn="l" defTabSz="1007943" rtl="0" eaLnBrk="1" latinLnBrk="0" hangingPunct="1">
              <a:lnSpc>
                <a:spcPts val="2000"/>
              </a:lnSpc>
              <a:spcBef>
                <a:spcPts val="0"/>
              </a:spcBef>
              <a:buFont typeface="Arial" panose="020B0604020202020204" pitchFamily="34" charset="0"/>
              <a:buChar char="•"/>
              <a:defRPr sz="3000" kern="1200">
                <a:solidFill>
                  <a:schemeClr val="tx1"/>
                </a:solidFill>
                <a:latin typeface="+mn-lt"/>
                <a:ea typeface="+mn-ea"/>
                <a:cs typeface="+mn-cs"/>
              </a:defRPr>
            </a:lvl3pPr>
            <a:lvl4pPr marL="1763900" indent="-251986" algn="l" defTabSz="1007943" rtl="0" eaLnBrk="1" latinLnBrk="0" hangingPunct="1">
              <a:lnSpc>
                <a:spcPts val="2000"/>
              </a:lnSpc>
              <a:spcBef>
                <a:spcPts val="0"/>
              </a:spcBef>
              <a:buFont typeface="Arial" panose="020B0604020202020204" pitchFamily="34" charset="0"/>
              <a:buChar char="•"/>
              <a:defRPr sz="3000" kern="1200">
                <a:solidFill>
                  <a:schemeClr val="tx1"/>
                </a:solidFill>
                <a:latin typeface="+mn-lt"/>
                <a:ea typeface="+mn-ea"/>
                <a:cs typeface="+mn-cs"/>
              </a:defRPr>
            </a:lvl4pPr>
            <a:lvl5pPr marL="2267872" indent="-251986" algn="l" defTabSz="1007943" rtl="0" eaLnBrk="1" latinLnBrk="0" hangingPunct="1">
              <a:lnSpc>
                <a:spcPts val="2000"/>
              </a:lnSpc>
              <a:spcBef>
                <a:spcPts val="0"/>
              </a:spcBef>
              <a:buFont typeface="Arial" panose="020B0604020202020204" pitchFamily="34" charset="0"/>
              <a:buChar char="•"/>
              <a:defRPr sz="30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800" dirty="0"/>
              <a:t>Megan Wheatley-Darrand </a:t>
            </a:r>
          </a:p>
          <a:p>
            <a:r>
              <a:rPr lang="en-GB" sz="1800" dirty="0"/>
              <a:t>June 2024</a:t>
            </a:r>
          </a:p>
        </p:txBody>
      </p:sp>
    </p:spTree>
    <p:extLst>
      <p:ext uri="{BB962C8B-B14F-4D97-AF65-F5344CB8AC3E}">
        <p14:creationId xmlns:p14="http://schemas.microsoft.com/office/powerpoint/2010/main" val="57291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9EBCB9-6F7F-5C8A-0935-DA57B8A891CA}"/>
              </a:ext>
            </a:extLst>
          </p:cNvPr>
          <p:cNvSpPr>
            <a:spLocks noGrp="1"/>
          </p:cNvSpPr>
          <p:nvPr>
            <p:ph type="body" sz="quarter" idx="15"/>
          </p:nvPr>
        </p:nvSpPr>
        <p:spPr/>
        <p:txBody>
          <a:bodyPr/>
          <a:lstStyle/>
          <a:p>
            <a:r>
              <a:rPr lang="en-GB" dirty="0"/>
              <a:t>Classification training – Additional labelling</a:t>
            </a:r>
          </a:p>
          <a:p>
            <a:endParaRPr lang="en-GB" dirty="0"/>
          </a:p>
          <a:p>
            <a:endParaRPr lang="en-GB" dirty="0"/>
          </a:p>
        </p:txBody>
      </p:sp>
      <p:sp>
        <p:nvSpPr>
          <p:cNvPr id="5" name="Text Placeholder 4">
            <a:extLst>
              <a:ext uri="{FF2B5EF4-FFF2-40B4-BE49-F238E27FC236}">
                <a16:creationId xmlns:a16="http://schemas.microsoft.com/office/drawing/2014/main" id="{AE5CD442-813C-105D-93FE-5D7611302517}"/>
              </a:ext>
            </a:extLst>
          </p:cNvPr>
          <p:cNvSpPr>
            <a:spLocks noGrp="1"/>
          </p:cNvSpPr>
          <p:nvPr>
            <p:ph type="body" sz="quarter" idx="16"/>
          </p:nvPr>
        </p:nvSpPr>
        <p:spPr>
          <a:xfrm>
            <a:off x="351573" y="805131"/>
            <a:ext cx="12760442" cy="503997"/>
          </a:xfrm>
        </p:spPr>
        <p:txBody>
          <a:bodyPr/>
          <a:lstStyle/>
          <a:p>
            <a:r>
              <a:rPr lang="en-GB" dirty="0"/>
              <a:t>Table 3.4.6 – Concentration limits for elicitation of components in a mixture</a:t>
            </a:r>
          </a:p>
        </p:txBody>
      </p:sp>
      <p:pic>
        <p:nvPicPr>
          <p:cNvPr id="7" name="Picture 6">
            <a:extLst>
              <a:ext uri="{FF2B5EF4-FFF2-40B4-BE49-F238E27FC236}">
                <a16:creationId xmlns:a16="http://schemas.microsoft.com/office/drawing/2014/main" id="{AC7D0001-4797-7721-D8A4-07393931CEF1}"/>
              </a:ext>
            </a:extLst>
          </p:cNvPr>
          <p:cNvPicPr>
            <a:picLocks noChangeAspect="1"/>
          </p:cNvPicPr>
          <p:nvPr/>
        </p:nvPicPr>
        <p:blipFill>
          <a:blip r:embed="rId3"/>
          <a:stretch>
            <a:fillRect/>
          </a:stretch>
        </p:blipFill>
        <p:spPr>
          <a:xfrm>
            <a:off x="3740726" y="1729997"/>
            <a:ext cx="5391243" cy="5300147"/>
          </a:xfrm>
          <a:prstGeom prst="rect">
            <a:avLst/>
          </a:prstGeom>
        </p:spPr>
      </p:pic>
    </p:spTree>
    <p:extLst>
      <p:ext uri="{BB962C8B-B14F-4D97-AF65-F5344CB8AC3E}">
        <p14:creationId xmlns:p14="http://schemas.microsoft.com/office/powerpoint/2010/main" val="1525448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C8098-E292-8249-DCA9-E9ABDD87DC79}"/>
              </a:ext>
            </a:extLst>
          </p:cNvPr>
          <p:cNvSpPr>
            <a:spLocks noGrp="1"/>
          </p:cNvSpPr>
          <p:nvPr>
            <p:ph type="body" sz="quarter" idx="14"/>
          </p:nvPr>
        </p:nvSpPr>
        <p:spPr>
          <a:xfrm>
            <a:off x="395587" y="1800000"/>
            <a:ext cx="12487899" cy="5040000"/>
          </a:xfrm>
        </p:spPr>
        <p:txBody>
          <a:bodyPr/>
          <a:lstStyle/>
          <a:p>
            <a:r>
              <a:rPr lang="en-GB" dirty="0"/>
              <a:t>A </a:t>
            </a:r>
            <a:r>
              <a:rPr lang="en-GB" b="1" dirty="0"/>
              <a:t>concentration limit </a:t>
            </a:r>
            <a:r>
              <a:rPr lang="en-GB" dirty="0"/>
              <a:t>is the minimum concentration of an individual substance that triggers the classification of a mixture or the sum of concentrations of relevant substances where the effect of several substances is additive. </a:t>
            </a:r>
          </a:p>
          <a:p>
            <a:endParaRPr lang="en-GB" dirty="0"/>
          </a:p>
          <a:p>
            <a:r>
              <a:rPr lang="en-GB" dirty="0"/>
              <a:t>Concentration limits may be general for a hazard class, differentiation or category (generic concentration limit </a:t>
            </a:r>
            <a:r>
              <a:rPr lang="en-GB" b="1" dirty="0"/>
              <a:t>GCL</a:t>
            </a:r>
            <a:r>
              <a:rPr lang="en-GB" dirty="0"/>
              <a:t>) or they may be specific for a particular substance (specific concentration limit, </a:t>
            </a:r>
            <a:r>
              <a:rPr lang="en-GB" b="1" dirty="0"/>
              <a:t>SCL</a:t>
            </a:r>
            <a:r>
              <a:rPr lang="en-GB" dirty="0"/>
              <a:t>). An SCL may be assigned to a substance, based on its potency, to allow the fine tuning of its contribution to the classification of a mixture. The SCL concept mainly applies to health hazards and takes precedence over GCLs. </a:t>
            </a:r>
          </a:p>
        </p:txBody>
      </p:sp>
      <p:sp>
        <p:nvSpPr>
          <p:cNvPr id="4" name="Text Placeholder 3">
            <a:extLst>
              <a:ext uri="{FF2B5EF4-FFF2-40B4-BE49-F238E27FC236}">
                <a16:creationId xmlns:a16="http://schemas.microsoft.com/office/drawing/2014/main" id="{3D76EBF5-B7A1-F5E6-3C37-A1CBF5837AE7}"/>
              </a:ext>
            </a:extLst>
          </p:cNvPr>
          <p:cNvSpPr>
            <a:spLocks noGrp="1"/>
          </p:cNvSpPr>
          <p:nvPr>
            <p:ph type="body" sz="quarter" idx="15"/>
          </p:nvPr>
        </p:nvSpPr>
        <p:spPr/>
        <p:txBody>
          <a:bodyPr/>
          <a:lstStyle/>
          <a:p>
            <a:r>
              <a:rPr lang="en-GB" dirty="0"/>
              <a:t>Classification training – Additional labelling</a:t>
            </a:r>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17DC319A-907C-EBEC-138E-8C25E4EDC5C7}"/>
              </a:ext>
            </a:extLst>
          </p:cNvPr>
          <p:cNvSpPr>
            <a:spLocks noGrp="1"/>
          </p:cNvSpPr>
          <p:nvPr>
            <p:ph type="body" sz="quarter" idx="16"/>
          </p:nvPr>
        </p:nvSpPr>
        <p:spPr/>
        <p:txBody>
          <a:bodyPr/>
          <a:lstStyle/>
          <a:p>
            <a:r>
              <a:rPr lang="en-GB" dirty="0"/>
              <a:t>Specific Concentration Limits (SCLs)</a:t>
            </a:r>
          </a:p>
        </p:txBody>
      </p:sp>
    </p:spTree>
    <p:extLst>
      <p:ext uri="{BB962C8B-B14F-4D97-AF65-F5344CB8AC3E}">
        <p14:creationId xmlns:p14="http://schemas.microsoft.com/office/powerpoint/2010/main" val="401439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090907-4A35-AB04-A5C7-AA34EE336935}"/>
              </a:ext>
            </a:extLst>
          </p:cNvPr>
          <p:cNvSpPr>
            <a:spLocks noGrp="1"/>
          </p:cNvSpPr>
          <p:nvPr>
            <p:ph type="body" sz="quarter" idx="14"/>
          </p:nvPr>
        </p:nvSpPr>
        <p:spPr>
          <a:xfrm>
            <a:off x="395588" y="1800000"/>
            <a:ext cx="12061628" cy="5040000"/>
          </a:xfrm>
        </p:spPr>
        <p:txBody>
          <a:bodyPr/>
          <a:lstStyle/>
          <a:p>
            <a:r>
              <a:rPr lang="en-GB" b="1" dirty="0"/>
              <a:t>Example 1</a:t>
            </a:r>
          </a:p>
          <a:p>
            <a:endParaRPr lang="en-GB" b="1" dirty="0"/>
          </a:p>
          <a:p>
            <a:r>
              <a:rPr lang="en-GB" dirty="0"/>
              <a:t>Substance X is classified as a Skin Sensitiser Category 1, and is present in Product Y at a concentration of 1.5%.</a:t>
            </a:r>
          </a:p>
          <a:p>
            <a:r>
              <a:rPr lang="en-GB" dirty="0"/>
              <a:t>What classification would Product Y have and does it need any special labelling?</a:t>
            </a:r>
          </a:p>
          <a:p>
            <a:endParaRPr lang="en-GB" dirty="0"/>
          </a:p>
          <a:p>
            <a:r>
              <a:rPr lang="en-GB" b="1" dirty="0"/>
              <a:t>Example 2</a:t>
            </a:r>
          </a:p>
          <a:p>
            <a:endParaRPr lang="en-GB" b="1" dirty="0"/>
          </a:p>
          <a:p>
            <a:r>
              <a:rPr lang="en-GB" dirty="0"/>
              <a:t>Substance Z is classified as a Skin Sensitiser Category 1A, and has a Specific Concentration limit of 0.001%. At what prevalence would a product containing substance Z be classified for skin sensitisation, and what prevalence would lead to an EUH208 phrase?</a:t>
            </a:r>
          </a:p>
          <a:p>
            <a:endParaRPr lang="en-GB" dirty="0"/>
          </a:p>
          <a:p>
            <a:r>
              <a:rPr lang="en-GB" b="1" dirty="0"/>
              <a:t>Example 3</a:t>
            </a:r>
          </a:p>
          <a:p>
            <a:r>
              <a:rPr lang="en-GB" dirty="0"/>
              <a:t>Product A contains two skin sensitising substances (Category 1B). Substance B is present at 1%, and Substance C is present at 0.5%. How should the product be labelled? </a:t>
            </a:r>
          </a:p>
          <a:p>
            <a:endParaRPr lang="en-GB" dirty="0"/>
          </a:p>
          <a:p>
            <a:r>
              <a:rPr lang="en-GB" b="1" dirty="0"/>
              <a:t>Example 4</a:t>
            </a:r>
          </a:p>
          <a:p>
            <a:r>
              <a:rPr lang="en-GB" dirty="0"/>
              <a:t>Product D contains substance E at 0.09%. Substance E is classified as Skin Sensitiser 1. How should the product be labelled?</a:t>
            </a:r>
          </a:p>
        </p:txBody>
      </p:sp>
      <p:sp>
        <p:nvSpPr>
          <p:cNvPr id="4" name="Text Placeholder 3">
            <a:extLst>
              <a:ext uri="{FF2B5EF4-FFF2-40B4-BE49-F238E27FC236}">
                <a16:creationId xmlns:a16="http://schemas.microsoft.com/office/drawing/2014/main" id="{DB4076F8-663B-6653-F3FE-15385B36BC9C}"/>
              </a:ext>
            </a:extLst>
          </p:cNvPr>
          <p:cNvSpPr>
            <a:spLocks noGrp="1"/>
          </p:cNvSpPr>
          <p:nvPr>
            <p:ph type="body" sz="quarter" idx="15"/>
          </p:nvPr>
        </p:nvSpPr>
        <p:spPr/>
        <p:txBody>
          <a:bodyPr/>
          <a:lstStyle/>
          <a:p>
            <a:r>
              <a:rPr lang="en-GB" dirty="0"/>
              <a:t>Classification training – Additional labelling</a:t>
            </a:r>
          </a:p>
          <a:p>
            <a:endParaRPr lang="en-GB" dirty="0"/>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5974E3F9-EB4D-C33A-7DCD-A7DE1761C520}"/>
              </a:ext>
            </a:extLst>
          </p:cNvPr>
          <p:cNvSpPr>
            <a:spLocks noGrp="1"/>
          </p:cNvSpPr>
          <p:nvPr>
            <p:ph type="body" sz="quarter" idx="16"/>
          </p:nvPr>
        </p:nvSpPr>
        <p:spPr/>
        <p:txBody>
          <a:bodyPr/>
          <a:lstStyle/>
          <a:p>
            <a:r>
              <a:rPr lang="en-GB" dirty="0"/>
              <a:t>Classification Examples for Skin Sensitisation</a:t>
            </a:r>
          </a:p>
        </p:txBody>
      </p:sp>
    </p:spTree>
    <p:extLst>
      <p:ext uri="{BB962C8B-B14F-4D97-AF65-F5344CB8AC3E}">
        <p14:creationId xmlns:p14="http://schemas.microsoft.com/office/powerpoint/2010/main" val="3844603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8BA8-DE46-C246-F02B-E2D0FACD9891}"/>
              </a:ext>
            </a:extLst>
          </p:cNvPr>
          <p:cNvSpPr>
            <a:spLocks noGrp="1"/>
          </p:cNvSpPr>
          <p:nvPr>
            <p:ph type="body" sz="quarter" idx="13"/>
          </p:nvPr>
        </p:nvSpPr>
        <p:spPr/>
        <p:txBody>
          <a:bodyPr/>
          <a:lstStyle/>
          <a:p>
            <a:endParaRPr lang="en-GB"/>
          </a:p>
        </p:txBody>
      </p:sp>
      <p:sp>
        <p:nvSpPr>
          <p:cNvPr id="3" name="Text Placeholder 2">
            <a:extLst>
              <a:ext uri="{FF2B5EF4-FFF2-40B4-BE49-F238E27FC236}">
                <a16:creationId xmlns:a16="http://schemas.microsoft.com/office/drawing/2014/main" id="{6FF58E2E-C65D-5A40-C72F-F833C5376408}"/>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8F56149C-A616-7283-F228-499F8A948242}"/>
              </a:ext>
            </a:extLst>
          </p:cNvPr>
          <p:cNvSpPr>
            <a:spLocks noGrp="1"/>
          </p:cNvSpPr>
          <p:nvPr>
            <p:ph type="body" sz="quarter" idx="10"/>
          </p:nvPr>
        </p:nvSpPr>
        <p:spPr/>
        <p:txBody>
          <a:bodyPr/>
          <a:lstStyle/>
          <a:p>
            <a:r>
              <a:rPr lang="en-GB" dirty="0"/>
              <a:t>Questions</a:t>
            </a:r>
          </a:p>
        </p:txBody>
      </p:sp>
    </p:spTree>
    <p:extLst>
      <p:ext uri="{BB962C8B-B14F-4D97-AF65-F5344CB8AC3E}">
        <p14:creationId xmlns:p14="http://schemas.microsoft.com/office/powerpoint/2010/main" val="54734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10DB4BB-8839-8720-B74B-6421AAA5663B}"/>
              </a:ext>
            </a:extLst>
          </p:cNvPr>
          <p:cNvSpPr>
            <a:spLocks noGrp="1"/>
          </p:cNvSpPr>
          <p:nvPr>
            <p:ph type="body" sz="quarter" idx="15"/>
          </p:nvPr>
        </p:nvSpPr>
        <p:spPr/>
        <p:txBody>
          <a:bodyPr/>
          <a:lstStyle/>
          <a:p>
            <a:r>
              <a:rPr lang="en-GB" dirty="0"/>
              <a:t>Classification training – Additional labelling</a:t>
            </a:r>
          </a:p>
          <a:p>
            <a:endParaRPr lang="en-GB" dirty="0"/>
          </a:p>
          <a:p>
            <a:endParaRPr lang="en-GB" dirty="0"/>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4207D2BE-1E15-79F8-481C-D6A81499C895}"/>
              </a:ext>
            </a:extLst>
          </p:cNvPr>
          <p:cNvSpPr>
            <a:spLocks noGrp="1"/>
          </p:cNvSpPr>
          <p:nvPr>
            <p:ph type="body" sz="quarter" idx="16"/>
          </p:nvPr>
        </p:nvSpPr>
        <p:spPr/>
        <p:txBody>
          <a:bodyPr/>
          <a:lstStyle/>
          <a:p>
            <a:r>
              <a:rPr lang="en-GB" dirty="0"/>
              <a:t>Questions</a:t>
            </a:r>
          </a:p>
        </p:txBody>
      </p:sp>
      <p:pic>
        <p:nvPicPr>
          <p:cNvPr id="7" name="Graphic 6" descr="Questions with solid fill">
            <a:extLst>
              <a:ext uri="{FF2B5EF4-FFF2-40B4-BE49-F238E27FC236}">
                <a16:creationId xmlns:a16="http://schemas.microsoft.com/office/drawing/2014/main" id="{5E643D15-B596-6C43-9609-A4024F00A9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9692" y="2258112"/>
            <a:ext cx="3565442" cy="3565442"/>
          </a:xfrm>
          <a:prstGeom prst="rect">
            <a:avLst/>
          </a:prstGeom>
        </p:spPr>
      </p:pic>
    </p:spTree>
    <p:extLst>
      <p:ext uri="{BB962C8B-B14F-4D97-AF65-F5344CB8AC3E}">
        <p14:creationId xmlns:p14="http://schemas.microsoft.com/office/powerpoint/2010/main" val="2281136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8BA8-DE46-C246-F02B-E2D0FACD9891}"/>
              </a:ext>
            </a:extLst>
          </p:cNvPr>
          <p:cNvSpPr>
            <a:spLocks noGrp="1"/>
          </p:cNvSpPr>
          <p:nvPr>
            <p:ph type="body" sz="quarter" idx="13"/>
          </p:nvPr>
        </p:nvSpPr>
        <p:spPr/>
        <p:txBody>
          <a:bodyPr/>
          <a:lstStyle/>
          <a:p>
            <a:endParaRPr lang="en-GB"/>
          </a:p>
        </p:txBody>
      </p:sp>
      <p:sp>
        <p:nvSpPr>
          <p:cNvPr id="3" name="Text Placeholder 2">
            <a:extLst>
              <a:ext uri="{FF2B5EF4-FFF2-40B4-BE49-F238E27FC236}">
                <a16:creationId xmlns:a16="http://schemas.microsoft.com/office/drawing/2014/main" id="{6FF58E2E-C65D-5A40-C72F-F833C5376408}"/>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8F56149C-A616-7283-F228-499F8A948242}"/>
              </a:ext>
            </a:extLst>
          </p:cNvPr>
          <p:cNvSpPr>
            <a:spLocks noGrp="1"/>
          </p:cNvSpPr>
          <p:nvPr>
            <p:ph type="body" sz="quarter" idx="10"/>
          </p:nvPr>
        </p:nvSpPr>
        <p:spPr/>
        <p:txBody>
          <a:bodyPr/>
          <a:lstStyle/>
          <a:p>
            <a:r>
              <a:rPr lang="en-GB" dirty="0"/>
              <a:t>Activity</a:t>
            </a:r>
          </a:p>
        </p:txBody>
      </p:sp>
    </p:spTree>
    <p:extLst>
      <p:ext uri="{BB962C8B-B14F-4D97-AF65-F5344CB8AC3E}">
        <p14:creationId xmlns:p14="http://schemas.microsoft.com/office/powerpoint/2010/main" val="1940514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090907-4A35-AB04-A5C7-AA34EE336935}"/>
              </a:ext>
            </a:extLst>
          </p:cNvPr>
          <p:cNvSpPr>
            <a:spLocks noGrp="1"/>
          </p:cNvSpPr>
          <p:nvPr>
            <p:ph type="body" sz="quarter" idx="14"/>
          </p:nvPr>
        </p:nvSpPr>
        <p:spPr>
          <a:xfrm>
            <a:off x="395588" y="1800000"/>
            <a:ext cx="12061628" cy="5040000"/>
          </a:xfrm>
        </p:spPr>
        <p:txBody>
          <a:bodyPr/>
          <a:lstStyle/>
          <a:p>
            <a:pPr marL="342900" indent="-342900">
              <a:buAutoNum type="arabicPeriod"/>
            </a:pPr>
            <a:r>
              <a:rPr lang="en-GB" b="1" dirty="0"/>
              <a:t>Go to </a:t>
            </a:r>
            <a:r>
              <a:rPr lang="en-GB" dirty="0">
                <a:hlinkClick r:id="rId3"/>
              </a:rPr>
              <a:t>Additional Special Labelling - GB.xlsx</a:t>
            </a:r>
            <a:endParaRPr lang="en-GB" dirty="0"/>
          </a:p>
          <a:p>
            <a:pPr marL="342900" indent="-342900">
              <a:buAutoNum type="arabicPeriod"/>
            </a:pPr>
            <a:r>
              <a:rPr lang="en-GB" b="1" dirty="0"/>
              <a:t>Determine the special labelling for GB on ‘Load File’ tab. HINT: Check composition in S/4. </a:t>
            </a:r>
          </a:p>
          <a:p>
            <a:pPr marL="342900" indent="-342900">
              <a:buAutoNum type="arabicPeriod"/>
            </a:pPr>
            <a:r>
              <a:rPr lang="en-GB" b="1" dirty="0"/>
              <a:t>Compare determination with ‘All – S4’ tab and make sure previous assessments for EU and TR are accurate</a:t>
            </a:r>
          </a:p>
          <a:p>
            <a:pPr marL="342900" indent="-342900">
              <a:buAutoNum type="arabicPeriod"/>
            </a:pPr>
            <a:r>
              <a:rPr lang="en-GB" b="1" dirty="0"/>
              <a:t>Add any missing data for TR and EU as appropriate</a:t>
            </a:r>
          </a:p>
          <a:p>
            <a:pPr marL="342900" indent="-342900">
              <a:buAutoNum type="arabicPeriod"/>
            </a:pPr>
            <a:endParaRPr lang="en-GB" b="1" dirty="0"/>
          </a:p>
          <a:p>
            <a:pPr marL="342900" indent="-342900">
              <a:buAutoNum type="arabicPeriod"/>
            </a:pPr>
            <a:endParaRPr lang="en-GB" b="1" dirty="0"/>
          </a:p>
          <a:p>
            <a:r>
              <a:rPr lang="en-GB" b="1" u="sng" dirty="0"/>
              <a:t>Common Sensitisers;</a:t>
            </a:r>
          </a:p>
          <a:p>
            <a:r>
              <a:rPr lang="en-GB" dirty="0"/>
              <a:t>CMIT/MIT – 55965-84-9</a:t>
            </a:r>
          </a:p>
          <a:p>
            <a:r>
              <a:rPr lang="en-GB" dirty="0"/>
              <a:t>BIT – 2634-33-5</a:t>
            </a:r>
          </a:p>
          <a:p>
            <a:r>
              <a:rPr lang="en-GB" dirty="0"/>
              <a:t>Maleic Anhydride – 108-31-6</a:t>
            </a:r>
          </a:p>
          <a:p>
            <a:r>
              <a:rPr lang="en-GB" dirty="0"/>
              <a:t>MIT – 2682-20-4</a:t>
            </a:r>
          </a:p>
          <a:p>
            <a:r>
              <a:rPr lang="en-GB" dirty="0"/>
              <a:t>Formaldehyde – 50-00-0</a:t>
            </a:r>
          </a:p>
        </p:txBody>
      </p:sp>
      <p:sp>
        <p:nvSpPr>
          <p:cNvPr id="4" name="Text Placeholder 3">
            <a:extLst>
              <a:ext uri="{FF2B5EF4-FFF2-40B4-BE49-F238E27FC236}">
                <a16:creationId xmlns:a16="http://schemas.microsoft.com/office/drawing/2014/main" id="{DB4076F8-663B-6653-F3FE-15385B36BC9C}"/>
              </a:ext>
            </a:extLst>
          </p:cNvPr>
          <p:cNvSpPr>
            <a:spLocks noGrp="1"/>
          </p:cNvSpPr>
          <p:nvPr>
            <p:ph type="body" sz="quarter" idx="15"/>
          </p:nvPr>
        </p:nvSpPr>
        <p:spPr/>
        <p:txBody>
          <a:bodyPr/>
          <a:lstStyle/>
          <a:p>
            <a:r>
              <a:rPr lang="en-GB" dirty="0"/>
              <a:t>Classification training – Additional labelling</a:t>
            </a:r>
          </a:p>
          <a:p>
            <a:endParaRPr lang="en-GB" dirty="0"/>
          </a:p>
          <a:p>
            <a:endParaRPr lang="en-GB" dirty="0"/>
          </a:p>
          <a:p>
            <a:endParaRPr lang="en-GB" dirty="0"/>
          </a:p>
          <a:p>
            <a:endParaRPr lang="en-GB" dirty="0"/>
          </a:p>
        </p:txBody>
      </p:sp>
      <p:sp>
        <p:nvSpPr>
          <p:cNvPr id="5" name="Text Placeholder 4">
            <a:extLst>
              <a:ext uri="{FF2B5EF4-FFF2-40B4-BE49-F238E27FC236}">
                <a16:creationId xmlns:a16="http://schemas.microsoft.com/office/drawing/2014/main" id="{5974E3F9-EB4D-C33A-7DCD-A7DE1761C520}"/>
              </a:ext>
            </a:extLst>
          </p:cNvPr>
          <p:cNvSpPr>
            <a:spLocks noGrp="1"/>
          </p:cNvSpPr>
          <p:nvPr>
            <p:ph type="body" sz="quarter" idx="16"/>
          </p:nvPr>
        </p:nvSpPr>
        <p:spPr/>
        <p:txBody>
          <a:bodyPr/>
          <a:lstStyle/>
          <a:p>
            <a:r>
              <a:rPr lang="en-GB" dirty="0"/>
              <a:t>Classification Examples for Skin Sensitisation</a:t>
            </a:r>
          </a:p>
        </p:txBody>
      </p:sp>
    </p:spTree>
    <p:extLst>
      <p:ext uri="{BB962C8B-B14F-4D97-AF65-F5344CB8AC3E}">
        <p14:creationId xmlns:p14="http://schemas.microsoft.com/office/powerpoint/2010/main" val="207555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FDB24C-E6AC-4DAD-BF48-8F1E4079D17F}"/>
              </a:ext>
            </a:extLst>
          </p:cNvPr>
          <p:cNvSpPr>
            <a:spLocks noGrp="1"/>
          </p:cNvSpPr>
          <p:nvPr>
            <p:ph type="body" sz="quarter" idx="15"/>
          </p:nvPr>
        </p:nvSpPr>
        <p:spPr/>
        <p:txBody>
          <a:bodyPr/>
          <a:lstStyle/>
          <a:p>
            <a:r>
              <a:rPr lang="en-US" dirty="0"/>
              <a:t>Introduction</a:t>
            </a:r>
            <a:endParaRPr lang="en-GB" dirty="0"/>
          </a:p>
          <a:p>
            <a:endParaRPr lang="en-GB" dirty="0"/>
          </a:p>
        </p:txBody>
      </p:sp>
      <p:sp>
        <p:nvSpPr>
          <p:cNvPr id="5" name="Text Placeholder 4">
            <a:extLst>
              <a:ext uri="{FF2B5EF4-FFF2-40B4-BE49-F238E27FC236}">
                <a16:creationId xmlns:a16="http://schemas.microsoft.com/office/drawing/2014/main" id="{64725F1C-090C-466D-B823-71AF2CF93448}"/>
              </a:ext>
            </a:extLst>
          </p:cNvPr>
          <p:cNvSpPr>
            <a:spLocks noGrp="1"/>
          </p:cNvSpPr>
          <p:nvPr>
            <p:ph type="body" sz="quarter" idx="16"/>
          </p:nvPr>
        </p:nvSpPr>
        <p:spPr/>
        <p:txBody>
          <a:bodyPr/>
          <a:lstStyle/>
          <a:p>
            <a:r>
              <a:rPr lang="en-GB" dirty="0"/>
              <a:t>Agenda</a:t>
            </a:r>
          </a:p>
        </p:txBody>
      </p:sp>
      <p:graphicFrame>
        <p:nvGraphicFramePr>
          <p:cNvPr id="6" name="Diagram 5">
            <a:extLst>
              <a:ext uri="{FF2B5EF4-FFF2-40B4-BE49-F238E27FC236}">
                <a16:creationId xmlns:a16="http://schemas.microsoft.com/office/drawing/2014/main" id="{8572B2D7-764F-4CFD-B19E-049428572BF6}"/>
              </a:ext>
            </a:extLst>
          </p:cNvPr>
          <p:cNvGraphicFramePr/>
          <p:nvPr>
            <p:extLst>
              <p:ext uri="{D42A27DB-BD31-4B8C-83A1-F6EECF244321}">
                <p14:modId xmlns:p14="http://schemas.microsoft.com/office/powerpoint/2010/main" val="3149734047"/>
              </p:ext>
            </p:extLst>
          </p:nvPr>
        </p:nvGraphicFramePr>
        <p:xfrm>
          <a:off x="-733425" y="1514475"/>
          <a:ext cx="13811250" cy="5238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969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A20E6D-8408-42AF-B36F-7011E8FF7E3A}"/>
              </a:ext>
            </a:extLst>
          </p:cNvPr>
          <p:cNvSpPr>
            <a:spLocks noGrp="1"/>
          </p:cNvSpPr>
          <p:nvPr>
            <p:ph type="body" sz="quarter" idx="13"/>
          </p:nvPr>
        </p:nvSpPr>
        <p:spPr/>
        <p:txBody>
          <a:bodyPr/>
          <a:lstStyle/>
          <a:p>
            <a:endParaRPr lang="en-GB"/>
          </a:p>
        </p:txBody>
      </p:sp>
      <p:sp>
        <p:nvSpPr>
          <p:cNvPr id="3" name="Text Placeholder 2">
            <a:extLst>
              <a:ext uri="{FF2B5EF4-FFF2-40B4-BE49-F238E27FC236}">
                <a16:creationId xmlns:a16="http://schemas.microsoft.com/office/drawing/2014/main" id="{64B1C3B8-63A9-4288-868B-4416E4ED2DDB}"/>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291423A8-0E26-4BF2-ADF4-59721DE0037F}"/>
              </a:ext>
            </a:extLst>
          </p:cNvPr>
          <p:cNvSpPr>
            <a:spLocks noGrp="1"/>
          </p:cNvSpPr>
          <p:nvPr>
            <p:ph type="body" sz="quarter" idx="10"/>
          </p:nvPr>
        </p:nvSpPr>
        <p:spPr/>
        <p:txBody>
          <a:bodyPr/>
          <a:lstStyle/>
          <a:p>
            <a:r>
              <a:rPr lang="en-GB" dirty="0"/>
              <a:t>Background</a:t>
            </a:r>
          </a:p>
        </p:txBody>
      </p:sp>
    </p:spTree>
    <p:extLst>
      <p:ext uri="{BB962C8B-B14F-4D97-AF65-F5344CB8AC3E}">
        <p14:creationId xmlns:p14="http://schemas.microsoft.com/office/powerpoint/2010/main" val="3674737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BAD7A-F523-481B-8DEF-CAF53A42F8A8}"/>
              </a:ext>
            </a:extLst>
          </p:cNvPr>
          <p:cNvSpPr>
            <a:spLocks noGrp="1"/>
          </p:cNvSpPr>
          <p:nvPr>
            <p:ph type="body" sz="quarter" idx="15"/>
          </p:nvPr>
        </p:nvSpPr>
        <p:spPr/>
        <p:txBody>
          <a:bodyPr/>
          <a:lstStyle/>
          <a:p>
            <a:r>
              <a:rPr lang="en-GB" dirty="0"/>
              <a:t>Classification training – Additional labelling</a:t>
            </a:r>
          </a:p>
        </p:txBody>
      </p:sp>
      <p:sp>
        <p:nvSpPr>
          <p:cNvPr id="5" name="Text Placeholder 4">
            <a:extLst>
              <a:ext uri="{FF2B5EF4-FFF2-40B4-BE49-F238E27FC236}">
                <a16:creationId xmlns:a16="http://schemas.microsoft.com/office/drawing/2014/main" id="{3E696761-C592-4A70-8F64-6004B6045AAF}"/>
              </a:ext>
            </a:extLst>
          </p:cNvPr>
          <p:cNvSpPr>
            <a:spLocks noGrp="1"/>
          </p:cNvSpPr>
          <p:nvPr>
            <p:ph type="body" sz="quarter" idx="16"/>
          </p:nvPr>
        </p:nvSpPr>
        <p:spPr/>
        <p:txBody>
          <a:bodyPr/>
          <a:lstStyle/>
          <a:p>
            <a:r>
              <a:rPr lang="en-GB" dirty="0"/>
              <a:t>Introduction</a:t>
            </a:r>
          </a:p>
        </p:txBody>
      </p:sp>
      <p:sp>
        <p:nvSpPr>
          <p:cNvPr id="2" name="TextBox 1">
            <a:extLst>
              <a:ext uri="{FF2B5EF4-FFF2-40B4-BE49-F238E27FC236}">
                <a16:creationId xmlns:a16="http://schemas.microsoft.com/office/drawing/2014/main" id="{51491840-3DA2-80F1-2B51-25564179E539}"/>
              </a:ext>
            </a:extLst>
          </p:cNvPr>
          <p:cNvSpPr txBox="1"/>
          <p:nvPr/>
        </p:nvSpPr>
        <p:spPr>
          <a:xfrm>
            <a:off x="514350" y="1562100"/>
            <a:ext cx="12259954" cy="1477328"/>
          </a:xfrm>
          <a:prstGeom prst="rect">
            <a:avLst/>
          </a:prstGeom>
          <a:noFill/>
        </p:spPr>
        <p:txBody>
          <a:bodyPr wrap="square" rtlCol="0">
            <a:spAutoFit/>
          </a:bodyPr>
          <a:lstStyle/>
          <a:p>
            <a:r>
              <a:rPr lang="en-GB" dirty="0"/>
              <a:t>CLP Article 25 defines the concept of ‘supplemental information which is intended to incorporate additional labelling information. </a:t>
            </a:r>
          </a:p>
          <a:p>
            <a:endParaRPr lang="en-GB" dirty="0"/>
          </a:p>
          <a:p>
            <a:r>
              <a:rPr lang="en-GB" dirty="0"/>
              <a:t>This additional labelling information can be divided into two categories; namely obligatory and non-obligatory information. </a:t>
            </a:r>
          </a:p>
        </p:txBody>
      </p:sp>
    </p:spTree>
    <p:extLst>
      <p:ext uri="{BB962C8B-B14F-4D97-AF65-F5344CB8AC3E}">
        <p14:creationId xmlns:p14="http://schemas.microsoft.com/office/powerpoint/2010/main" val="3256788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BAD7A-F523-481B-8DEF-CAF53A42F8A8}"/>
              </a:ext>
            </a:extLst>
          </p:cNvPr>
          <p:cNvSpPr>
            <a:spLocks noGrp="1"/>
          </p:cNvSpPr>
          <p:nvPr>
            <p:ph type="body" sz="quarter" idx="15"/>
          </p:nvPr>
        </p:nvSpPr>
        <p:spPr/>
        <p:txBody>
          <a:bodyPr/>
          <a:lstStyle/>
          <a:p>
            <a:r>
              <a:rPr lang="en-GB" dirty="0"/>
              <a:t>Classification training – Additional labelling</a:t>
            </a:r>
          </a:p>
        </p:txBody>
      </p:sp>
      <p:sp>
        <p:nvSpPr>
          <p:cNvPr id="5" name="Text Placeholder 4">
            <a:extLst>
              <a:ext uri="{FF2B5EF4-FFF2-40B4-BE49-F238E27FC236}">
                <a16:creationId xmlns:a16="http://schemas.microsoft.com/office/drawing/2014/main" id="{3E696761-C592-4A70-8F64-6004B6045AAF}"/>
              </a:ext>
            </a:extLst>
          </p:cNvPr>
          <p:cNvSpPr>
            <a:spLocks noGrp="1"/>
          </p:cNvSpPr>
          <p:nvPr>
            <p:ph type="body" sz="quarter" idx="16"/>
          </p:nvPr>
        </p:nvSpPr>
        <p:spPr/>
        <p:txBody>
          <a:bodyPr/>
          <a:lstStyle/>
          <a:p>
            <a:r>
              <a:rPr lang="en-GB" dirty="0"/>
              <a:t>Obligatory supplemental labelling information</a:t>
            </a:r>
          </a:p>
        </p:txBody>
      </p:sp>
      <p:sp>
        <p:nvSpPr>
          <p:cNvPr id="2" name="TextBox 1">
            <a:extLst>
              <a:ext uri="{FF2B5EF4-FFF2-40B4-BE49-F238E27FC236}">
                <a16:creationId xmlns:a16="http://schemas.microsoft.com/office/drawing/2014/main" id="{51491840-3DA2-80F1-2B51-25564179E539}"/>
              </a:ext>
            </a:extLst>
          </p:cNvPr>
          <p:cNvSpPr txBox="1"/>
          <p:nvPr/>
        </p:nvSpPr>
        <p:spPr>
          <a:xfrm>
            <a:off x="514350" y="1562100"/>
            <a:ext cx="11191875" cy="4247317"/>
          </a:xfrm>
          <a:prstGeom prst="rect">
            <a:avLst/>
          </a:prstGeom>
          <a:noFill/>
        </p:spPr>
        <p:txBody>
          <a:bodyPr wrap="square" rtlCol="0">
            <a:spAutoFit/>
          </a:bodyPr>
          <a:lstStyle/>
          <a:p>
            <a:r>
              <a:rPr lang="en-GB" dirty="0"/>
              <a:t>Obligatory supplemental labelling information includes:</a:t>
            </a:r>
          </a:p>
          <a:p>
            <a:pPr marL="285750" indent="-285750">
              <a:buFont typeface="Arial" panose="020B0604020202020204" pitchFamily="34" charset="0"/>
              <a:buChar char="•"/>
            </a:pPr>
            <a:r>
              <a:rPr lang="en-GB" dirty="0"/>
              <a:t>Supplemental hazard statements relating to particular physical and health properties. These are known as ‘EUH’ statements. </a:t>
            </a:r>
          </a:p>
          <a:p>
            <a:pPr marL="285750" indent="-285750">
              <a:buFont typeface="Arial" panose="020B0604020202020204" pitchFamily="34" charset="0"/>
              <a:buChar char="•"/>
            </a:pPr>
            <a:r>
              <a:rPr lang="en-GB" dirty="0"/>
              <a:t>Supplemental statements for certain mixtures. These are also assigned EUH codes as well to align their presentation with the above supplemental hazard statements</a:t>
            </a:r>
          </a:p>
          <a:p>
            <a:pPr marL="285750" indent="-285750">
              <a:buFont typeface="Arial" panose="020B0604020202020204" pitchFamily="34" charset="0"/>
              <a:buChar char="•"/>
            </a:pPr>
            <a:r>
              <a:rPr lang="en-GB" dirty="0"/>
              <a:t>The supplemental statement EUH401 for hazardous substances and mixtures within the scope of Directive 91/414/EEC.</a:t>
            </a:r>
          </a:p>
          <a:p>
            <a:pPr marL="285750" indent="-285750">
              <a:buFont typeface="Arial" panose="020B0604020202020204" pitchFamily="34" charset="0"/>
              <a:buChar char="•"/>
            </a:pPr>
            <a:r>
              <a:rPr lang="en-GB" dirty="0"/>
              <a:t>Label elements result from other EU acts</a:t>
            </a:r>
          </a:p>
          <a:p>
            <a:pPr marL="285750" indent="-285750">
              <a:buFont typeface="Arial" panose="020B0604020202020204" pitchFamily="34" charset="0"/>
              <a:buChar char="•"/>
            </a:pPr>
            <a:r>
              <a:rPr lang="en-GB" dirty="0"/>
              <a:t>Specific response information as referred to within brackets of the P statements.</a:t>
            </a:r>
          </a:p>
          <a:p>
            <a:pPr marL="285750" indent="-285750">
              <a:buFont typeface="Arial" panose="020B0604020202020204" pitchFamily="34" charset="0"/>
              <a:buChar char="•"/>
            </a:pPr>
            <a:r>
              <a:rPr lang="en-GB" dirty="0"/>
              <a:t>For mixtures containing components of unknown acute toxicity at 1% or higher, the statement ‘x percent of the mixture consists of component(s) of unknown acute toxicity’. </a:t>
            </a:r>
          </a:p>
          <a:p>
            <a:pPr marL="285750" indent="-285750">
              <a:buFont typeface="Arial" panose="020B0604020202020204" pitchFamily="34" charset="0"/>
              <a:buChar char="•"/>
            </a:pPr>
            <a:r>
              <a:rPr lang="en-GB" dirty="0"/>
              <a:t>For mixtures for which no useable information on the acute and / or chronic aquatic hazard is available for one or more components, the statement ‘contains x percent of components with unknown hazards to the aquatic environment’.</a:t>
            </a:r>
          </a:p>
          <a:p>
            <a:pPr marL="285750" indent="-285750">
              <a:buFont typeface="Arial" panose="020B0604020202020204" pitchFamily="34" charset="0"/>
              <a:buChar char="•"/>
            </a:pPr>
            <a:r>
              <a:rPr lang="en-GB" dirty="0"/>
              <a:t>A UFI for mixtures relevant to Annex VIII of CLP under CLP Article 45.</a:t>
            </a:r>
          </a:p>
        </p:txBody>
      </p:sp>
    </p:spTree>
    <p:extLst>
      <p:ext uri="{BB962C8B-B14F-4D97-AF65-F5344CB8AC3E}">
        <p14:creationId xmlns:p14="http://schemas.microsoft.com/office/powerpoint/2010/main" val="36375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C0D220-5ED8-65B4-5FED-2A1EFA70BCD3}"/>
              </a:ext>
            </a:extLst>
          </p:cNvPr>
          <p:cNvSpPr>
            <a:spLocks noGrp="1"/>
          </p:cNvSpPr>
          <p:nvPr>
            <p:ph type="body" sz="quarter" idx="15"/>
          </p:nvPr>
        </p:nvSpPr>
        <p:spPr/>
        <p:txBody>
          <a:bodyPr/>
          <a:lstStyle/>
          <a:p>
            <a:r>
              <a:rPr lang="en-GB" dirty="0"/>
              <a:t>Classification training – Additional labelling</a:t>
            </a:r>
          </a:p>
          <a:p>
            <a:endParaRPr lang="en-GB" dirty="0"/>
          </a:p>
        </p:txBody>
      </p:sp>
      <p:sp>
        <p:nvSpPr>
          <p:cNvPr id="5" name="Text Placeholder 4">
            <a:extLst>
              <a:ext uri="{FF2B5EF4-FFF2-40B4-BE49-F238E27FC236}">
                <a16:creationId xmlns:a16="http://schemas.microsoft.com/office/drawing/2014/main" id="{181EEBFB-0271-991B-5041-66F33D97EE83}"/>
              </a:ext>
            </a:extLst>
          </p:cNvPr>
          <p:cNvSpPr>
            <a:spLocks noGrp="1"/>
          </p:cNvSpPr>
          <p:nvPr>
            <p:ph type="body" sz="quarter" idx="16"/>
          </p:nvPr>
        </p:nvSpPr>
        <p:spPr/>
        <p:txBody>
          <a:bodyPr/>
          <a:lstStyle/>
          <a:p>
            <a:r>
              <a:rPr lang="en-GB" dirty="0"/>
              <a:t>EUH Phrases</a:t>
            </a:r>
          </a:p>
        </p:txBody>
      </p:sp>
      <p:graphicFrame>
        <p:nvGraphicFramePr>
          <p:cNvPr id="6" name="Diagram 5">
            <a:extLst>
              <a:ext uri="{FF2B5EF4-FFF2-40B4-BE49-F238E27FC236}">
                <a16:creationId xmlns:a16="http://schemas.microsoft.com/office/drawing/2014/main" id="{9ECEC0BE-7654-D5CD-0D2B-E8B85F38114D}"/>
              </a:ext>
            </a:extLst>
          </p:cNvPr>
          <p:cNvGraphicFramePr/>
          <p:nvPr>
            <p:extLst>
              <p:ext uri="{D42A27DB-BD31-4B8C-83A1-F6EECF244321}">
                <p14:modId xmlns:p14="http://schemas.microsoft.com/office/powerpoint/2010/main" val="532123951"/>
              </p:ext>
            </p:extLst>
          </p:nvPr>
        </p:nvGraphicFramePr>
        <p:xfrm>
          <a:off x="2030175" y="1215858"/>
          <a:ext cx="8975725" cy="5983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138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3BAD7A-F523-481B-8DEF-CAF53A42F8A8}"/>
              </a:ext>
            </a:extLst>
          </p:cNvPr>
          <p:cNvSpPr>
            <a:spLocks noGrp="1"/>
          </p:cNvSpPr>
          <p:nvPr>
            <p:ph type="body" sz="quarter" idx="15"/>
          </p:nvPr>
        </p:nvSpPr>
        <p:spPr/>
        <p:txBody>
          <a:bodyPr/>
          <a:lstStyle/>
          <a:p>
            <a:r>
              <a:rPr lang="en-GB" dirty="0"/>
              <a:t>Classification training – Additional labelling</a:t>
            </a:r>
          </a:p>
        </p:txBody>
      </p:sp>
      <p:sp>
        <p:nvSpPr>
          <p:cNvPr id="5" name="Text Placeholder 4">
            <a:extLst>
              <a:ext uri="{FF2B5EF4-FFF2-40B4-BE49-F238E27FC236}">
                <a16:creationId xmlns:a16="http://schemas.microsoft.com/office/drawing/2014/main" id="{3E696761-C592-4A70-8F64-6004B6045AAF}"/>
              </a:ext>
            </a:extLst>
          </p:cNvPr>
          <p:cNvSpPr>
            <a:spLocks noGrp="1"/>
          </p:cNvSpPr>
          <p:nvPr>
            <p:ph type="body" sz="quarter" idx="16"/>
          </p:nvPr>
        </p:nvSpPr>
        <p:spPr/>
        <p:txBody>
          <a:bodyPr/>
          <a:lstStyle/>
          <a:p>
            <a:r>
              <a:rPr lang="en-GB" dirty="0"/>
              <a:t>Non-obligatory supplemental labelling information</a:t>
            </a:r>
          </a:p>
        </p:txBody>
      </p:sp>
      <p:sp>
        <p:nvSpPr>
          <p:cNvPr id="2" name="TextBox 1">
            <a:extLst>
              <a:ext uri="{FF2B5EF4-FFF2-40B4-BE49-F238E27FC236}">
                <a16:creationId xmlns:a16="http://schemas.microsoft.com/office/drawing/2014/main" id="{51491840-3DA2-80F1-2B51-25564179E539}"/>
              </a:ext>
            </a:extLst>
          </p:cNvPr>
          <p:cNvSpPr txBox="1"/>
          <p:nvPr/>
        </p:nvSpPr>
        <p:spPr>
          <a:xfrm>
            <a:off x="514350" y="1562100"/>
            <a:ext cx="11191875" cy="923330"/>
          </a:xfrm>
          <a:prstGeom prst="rect">
            <a:avLst/>
          </a:prstGeom>
          <a:noFill/>
        </p:spPr>
        <p:txBody>
          <a:bodyPr wrap="square" rtlCol="0">
            <a:spAutoFit/>
          </a:bodyPr>
          <a:lstStyle/>
          <a:p>
            <a:r>
              <a:rPr lang="en-GB" dirty="0"/>
              <a:t>In some cases, suppliers may need to include certain elements on the label that are not obligatory but are necessary for the handling and use of the product. </a:t>
            </a:r>
          </a:p>
          <a:p>
            <a:r>
              <a:rPr lang="en-GB" dirty="0"/>
              <a:t>Such information must not be confusing or contradict the obligatory label elements. </a:t>
            </a:r>
          </a:p>
        </p:txBody>
      </p:sp>
    </p:spTree>
    <p:extLst>
      <p:ext uri="{BB962C8B-B14F-4D97-AF65-F5344CB8AC3E}">
        <p14:creationId xmlns:p14="http://schemas.microsoft.com/office/powerpoint/2010/main" val="2361647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758BA8-DE46-C246-F02B-E2D0FACD9891}"/>
              </a:ext>
            </a:extLst>
          </p:cNvPr>
          <p:cNvSpPr>
            <a:spLocks noGrp="1"/>
          </p:cNvSpPr>
          <p:nvPr>
            <p:ph type="body" sz="quarter" idx="13"/>
          </p:nvPr>
        </p:nvSpPr>
        <p:spPr/>
        <p:txBody>
          <a:bodyPr/>
          <a:lstStyle/>
          <a:p>
            <a:endParaRPr lang="en-GB"/>
          </a:p>
        </p:txBody>
      </p:sp>
      <p:sp>
        <p:nvSpPr>
          <p:cNvPr id="3" name="Text Placeholder 2">
            <a:extLst>
              <a:ext uri="{FF2B5EF4-FFF2-40B4-BE49-F238E27FC236}">
                <a16:creationId xmlns:a16="http://schemas.microsoft.com/office/drawing/2014/main" id="{6FF58E2E-C65D-5A40-C72F-F833C5376408}"/>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8F56149C-A616-7283-F228-499F8A948242}"/>
              </a:ext>
            </a:extLst>
          </p:cNvPr>
          <p:cNvSpPr>
            <a:spLocks noGrp="1"/>
          </p:cNvSpPr>
          <p:nvPr>
            <p:ph type="body" sz="quarter" idx="10"/>
          </p:nvPr>
        </p:nvSpPr>
        <p:spPr/>
        <p:txBody>
          <a:bodyPr/>
          <a:lstStyle/>
          <a:p>
            <a:r>
              <a:rPr lang="en-GB" dirty="0"/>
              <a:t>EUH208</a:t>
            </a:r>
          </a:p>
        </p:txBody>
      </p:sp>
    </p:spTree>
    <p:extLst>
      <p:ext uri="{BB962C8B-B14F-4D97-AF65-F5344CB8AC3E}">
        <p14:creationId xmlns:p14="http://schemas.microsoft.com/office/powerpoint/2010/main" val="191668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B14B65-5A47-3A75-F67E-0858B8599991}"/>
              </a:ext>
            </a:extLst>
          </p:cNvPr>
          <p:cNvSpPr>
            <a:spLocks noGrp="1"/>
          </p:cNvSpPr>
          <p:nvPr>
            <p:ph type="body" sz="quarter" idx="14"/>
          </p:nvPr>
        </p:nvSpPr>
        <p:spPr/>
        <p:txBody>
          <a:bodyPr/>
          <a:lstStyle/>
          <a:p>
            <a:r>
              <a:rPr lang="en-GB" dirty="0"/>
              <a:t>The label on the packaging of the mixtures not classified as sensitising, but containing at least one sensitising substance classified as sensitising and present in a concentration equal or greater than that specific in Table 3.4.6 of Annex 1 shall bear the statement:</a:t>
            </a:r>
          </a:p>
          <a:p>
            <a:endParaRPr lang="en-GB" dirty="0"/>
          </a:p>
          <a:p>
            <a:r>
              <a:rPr lang="en-GB" b="1" dirty="0"/>
              <a:t>EUH208 – ‘Contains (name of sensitising substance). May produce an allergic reaction’.</a:t>
            </a:r>
          </a:p>
          <a:p>
            <a:endParaRPr lang="en-GB" b="1" dirty="0"/>
          </a:p>
          <a:p>
            <a:r>
              <a:rPr lang="en-GB" dirty="0"/>
              <a:t>Mixtures classified as sensitising containing other substance(s) classified as sensitising (in addition to the one that leads to the classification of the mixture) and present in a concentration equal to or greater than that specified in Table 3.4.6 of Annex 1 shall bear the name(s) of that/those substance(s) on the label.</a:t>
            </a:r>
          </a:p>
        </p:txBody>
      </p:sp>
      <p:sp>
        <p:nvSpPr>
          <p:cNvPr id="4" name="Text Placeholder 3">
            <a:extLst>
              <a:ext uri="{FF2B5EF4-FFF2-40B4-BE49-F238E27FC236}">
                <a16:creationId xmlns:a16="http://schemas.microsoft.com/office/drawing/2014/main" id="{9E4E19C3-022F-D0D0-3660-A35C2E3CCFAA}"/>
              </a:ext>
            </a:extLst>
          </p:cNvPr>
          <p:cNvSpPr>
            <a:spLocks noGrp="1"/>
          </p:cNvSpPr>
          <p:nvPr>
            <p:ph type="body" sz="quarter" idx="15"/>
          </p:nvPr>
        </p:nvSpPr>
        <p:spPr/>
        <p:txBody>
          <a:bodyPr/>
          <a:lstStyle/>
          <a:p>
            <a:r>
              <a:rPr lang="en-GB" dirty="0"/>
              <a:t>Classification training – Additional labelling</a:t>
            </a:r>
          </a:p>
          <a:p>
            <a:endParaRPr lang="en-GB" dirty="0"/>
          </a:p>
        </p:txBody>
      </p:sp>
      <p:sp>
        <p:nvSpPr>
          <p:cNvPr id="5" name="Text Placeholder 4">
            <a:extLst>
              <a:ext uri="{FF2B5EF4-FFF2-40B4-BE49-F238E27FC236}">
                <a16:creationId xmlns:a16="http://schemas.microsoft.com/office/drawing/2014/main" id="{B0B57F99-A818-34D5-41D7-BFFE265BD94F}"/>
              </a:ext>
            </a:extLst>
          </p:cNvPr>
          <p:cNvSpPr>
            <a:spLocks noGrp="1"/>
          </p:cNvSpPr>
          <p:nvPr>
            <p:ph type="body" sz="quarter" idx="16"/>
          </p:nvPr>
        </p:nvSpPr>
        <p:spPr/>
        <p:txBody>
          <a:bodyPr/>
          <a:lstStyle/>
          <a:p>
            <a:r>
              <a:rPr lang="en-GB" dirty="0"/>
              <a:t>EUH208</a:t>
            </a:r>
          </a:p>
        </p:txBody>
      </p:sp>
      <p:pic>
        <p:nvPicPr>
          <p:cNvPr id="7" name="Picture 6">
            <a:extLst>
              <a:ext uri="{FF2B5EF4-FFF2-40B4-BE49-F238E27FC236}">
                <a16:creationId xmlns:a16="http://schemas.microsoft.com/office/drawing/2014/main" id="{2F50D3D1-F3C8-998C-9FB3-0E2BDD4E9B1B}"/>
              </a:ext>
            </a:extLst>
          </p:cNvPr>
          <p:cNvPicPr>
            <a:picLocks noChangeAspect="1"/>
          </p:cNvPicPr>
          <p:nvPr/>
        </p:nvPicPr>
        <p:blipFill>
          <a:blip r:embed="rId3"/>
          <a:stretch>
            <a:fillRect/>
          </a:stretch>
        </p:blipFill>
        <p:spPr>
          <a:xfrm>
            <a:off x="6220641" y="2683135"/>
            <a:ext cx="6709732" cy="1580107"/>
          </a:xfrm>
          <a:prstGeom prst="rect">
            <a:avLst/>
          </a:prstGeom>
        </p:spPr>
      </p:pic>
      <p:sp>
        <p:nvSpPr>
          <p:cNvPr id="8" name="TextBox 7">
            <a:extLst>
              <a:ext uri="{FF2B5EF4-FFF2-40B4-BE49-F238E27FC236}">
                <a16:creationId xmlns:a16="http://schemas.microsoft.com/office/drawing/2014/main" id="{26C2B396-9C30-E8C5-FFEF-4D7F57A69C35}"/>
              </a:ext>
            </a:extLst>
          </p:cNvPr>
          <p:cNvSpPr txBox="1"/>
          <p:nvPr/>
        </p:nvSpPr>
        <p:spPr>
          <a:xfrm>
            <a:off x="7089569" y="2305010"/>
            <a:ext cx="4437946" cy="369332"/>
          </a:xfrm>
          <a:prstGeom prst="rect">
            <a:avLst/>
          </a:prstGeom>
          <a:noFill/>
        </p:spPr>
        <p:txBody>
          <a:bodyPr wrap="none" rtlCol="0">
            <a:spAutoFit/>
          </a:bodyPr>
          <a:lstStyle/>
          <a:p>
            <a:r>
              <a:rPr lang="en-GB" b="1" dirty="0">
                <a:solidFill>
                  <a:srgbClr val="0092D5"/>
                </a:solidFill>
              </a:rPr>
              <a:t>Taken from SDS_IE of </a:t>
            </a:r>
            <a:r>
              <a:rPr lang="en-GB" b="1" dirty="0" err="1">
                <a:solidFill>
                  <a:srgbClr val="0092D5"/>
                </a:solidFill>
              </a:rPr>
              <a:t>Emultex</a:t>
            </a:r>
            <a:r>
              <a:rPr lang="en-GB" b="1" dirty="0">
                <a:solidFill>
                  <a:srgbClr val="0092D5"/>
                </a:solidFill>
              </a:rPr>
              <a:t> FR 797:</a:t>
            </a:r>
          </a:p>
        </p:txBody>
      </p:sp>
    </p:spTree>
    <p:extLst>
      <p:ext uri="{BB962C8B-B14F-4D97-AF65-F5344CB8AC3E}">
        <p14:creationId xmlns:p14="http://schemas.microsoft.com/office/powerpoint/2010/main" val="349647974"/>
      </p:ext>
    </p:extLst>
  </p:cSld>
  <p:clrMapOvr>
    <a:masterClrMapping/>
  </p:clrMapOvr>
</p:sld>
</file>

<file path=ppt/theme/theme1.xml><?xml version="1.0" encoding="utf-8"?>
<a:theme xmlns:a="http://schemas.openxmlformats.org/drawingml/2006/main" name="Office">
  <a:themeElements>
    <a:clrScheme name="Synthomer Colours 1">
      <a:dk1>
        <a:srgbClr val="3C3C3B"/>
      </a:dk1>
      <a:lt1>
        <a:srgbClr val="FFFFFF"/>
      </a:lt1>
      <a:dk2>
        <a:srgbClr val="44546A"/>
      </a:dk2>
      <a:lt2>
        <a:srgbClr val="E7E6E6"/>
      </a:lt2>
      <a:accent1>
        <a:srgbClr val="16496F"/>
      </a:accent1>
      <a:accent2>
        <a:srgbClr val="0091C7"/>
      </a:accent2>
      <a:accent3>
        <a:srgbClr val="79AC49"/>
      </a:accent3>
      <a:accent4>
        <a:srgbClr val="F09600"/>
      </a:accent4>
      <a:accent5>
        <a:srgbClr val="4834A8"/>
      </a:accent5>
      <a:accent6>
        <a:srgbClr val="15183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nthomer_Corporate_Presentation_Template_April_2020" id="{1DB82059-6D1C-4BCF-930C-27AFC1C8B439}" vid="{18D0E989-1019-4BA0-9C20-74620CD05A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6128ae8-26f6-4be9-8177-122acebcc1b6" xsi:nil="true"/>
    <_dlc_DocId xmlns="a6128ae8-26f6-4be9-8177-122acebcc1b6">SYNDOCID-1688248325-13</_dlc_DocId>
    <_dlc_DocIdUrl xmlns="a6128ae8-26f6-4be9-8177-122acebcc1b6">
      <Url>https://isynthomer.sharepoint.com/sites/OrgAssets/_layouts/15/DocIdRedir.aspx?ID=SYNDOCID-1688248325-13</Url>
      <Description>SYNDOCID-1688248325-13</Description>
    </_dlc_DocIdUrl>
    <e1c772b2df3643749fb15cb3b4e4686e xmlns="90a07137-f4f1-4e23-ab54-c5096d17d42a">
      <Terms xmlns="http://schemas.microsoft.com/office/infopath/2007/PartnerControls"/>
    </e1c772b2df3643749fb15cb3b4e4686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CE1DD4D3A4CA34C81B1069BBFF480E2" ma:contentTypeVersion="242" ma:contentTypeDescription="Create a new document." ma:contentTypeScope="" ma:versionID="a0e61cbf4589dfb88b314c7ad511722e">
  <xsd:schema xmlns:xsd="http://www.w3.org/2001/XMLSchema" xmlns:xs="http://www.w3.org/2001/XMLSchema" xmlns:p="http://schemas.microsoft.com/office/2006/metadata/properties" xmlns:ns3="a6128ae8-26f6-4be9-8177-122acebcc1b6" xmlns:ns4="90a07137-f4f1-4e23-ab54-c5096d17d42a" targetNamespace="http://schemas.microsoft.com/office/2006/metadata/properties" ma:root="true" ma:fieldsID="d202bb06206e96e07a9c84eecbc24129" ns3:_="" ns4:_="">
    <xsd:import namespace="a6128ae8-26f6-4be9-8177-122acebcc1b6"/>
    <xsd:import namespace="90a07137-f4f1-4e23-ab54-c5096d17d42a"/>
    <xsd:element name="properties">
      <xsd:complexType>
        <xsd:sequence>
          <xsd:element name="documentManagement">
            <xsd:complexType>
              <xsd:all>
                <xsd:element ref="ns3:TaxCatchAll" minOccurs="0"/>
                <xsd:element ref="ns3:_dlc_DocId" minOccurs="0"/>
                <xsd:element ref="ns3:_dlc_DocIdUrl" minOccurs="0"/>
                <xsd:element ref="ns3:_dlc_DocIdPersistId" minOccurs="0"/>
                <xsd:element ref="ns4:e1c772b2df3643749fb15cb3b4e4686e" minOccurs="0"/>
                <xsd:element ref="ns4:MediaServiceMetadata" minOccurs="0"/>
                <xsd:element ref="ns4: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28ae8-26f6-4be9-8177-122acebcc1b6"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440d6699-031b-43ce-be96-5f4c98b529d5}" ma:internalName="TaxCatchAll" ma:showField="CatchAllData" ma:web="a6128ae8-26f6-4be9-8177-122acebcc1b6">
      <xsd:complexType>
        <xsd:complexContent>
          <xsd:extension base="dms:MultiChoiceLookup">
            <xsd:sequence>
              <xsd:element name="Value" type="dms:Lookup" maxOccurs="unbounded" minOccurs="0" nillable="true"/>
            </xsd:sequence>
          </xsd:extension>
        </xsd:complexContent>
      </xsd:complexType>
    </xsd:element>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a07137-f4f1-4e23-ab54-c5096d17d42a" elementFormDefault="qualified">
    <xsd:import namespace="http://schemas.microsoft.com/office/2006/documentManagement/types"/>
    <xsd:import namespace="http://schemas.microsoft.com/office/infopath/2007/PartnerControls"/>
    <xsd:element name="e1c772b2df3643749fb15cb3b4e4686e" ma:index="7" nillable="true" ma:taxonomy="true" ma:internalName="e1c772b2df3643749fb15cb3b4e4686e" ma:taxonomyFieldName="Regions_x0020__x0026__x0020_Sites" ma:displayName="Regions &amp; Sites" ma:default="" ma:fieldId="{e1c772b2-df36-4374-9fb1-5cb3b4e4686e}" ma:sspId="b1763599-5e1d-4bef-ac19-79c126cdb451" ma:termSetId="78f86e86-d97b-4dc9-9a41-b958f4b9cd7e"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0754E-DFD0-4CDF-AAFF-1E75A67D5B75}">
  <ds:schemaRef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purl.org/dc/dcmitype/"/>
    <ds:schemaRef ds:uri="a6128ae8-26f6-4be9-8177-122acebcc1b6"/>
    <ds:schemaRef ds:uri="http://purl.org/dc/terms/"/>
    <ds:schemaRef ds:uri="90a07137-f4f1-4e23-ab54-c5096d17d42a"/>
  </ds:schemaRefs>
</ds:datastoreItem>
</file>

<file path=customXml/itemProps2.xml><?xml version="1.0" encoding="utf-8"?>
<ds:datastoreItem xmlns:ds="http://schemas.openxmlformats.org/officeDocument/2006/customXml" ds:itemID="{99082CAE-58DF-4A93-A1A5-0E51F936CC1A}">
  <ds:schemaRefs>
    <ds:schemaRef ds:uri="http://schemas.microsoft.com/sharepoint/v3/contenttype/forms"/>
  </ds:schemaRefs>
</ds:datastoreItem>
</file>

<file path=customXml/itemProps3.xml><?xml version="1.0" encoding="utf-8"?>
<ds:datastoreItem xmlns:ds="http://schemas.openxmlformats.org/officeDocument/2006/customXml" ds:itemID="{5B1B8EA4-04C8-4C3E-96D4-5BB43F02CD57}">
  <ds:schemaRefs>
    <ds:schemaRef ds:uri="http://schemas.microsoft.com/sharepoint/events"/>
  </ds:schemaRefs>
</ds:datastoreItem>
</file>

<file path=customXml/itemProps4.xml><?xml version="1.0" encoding="utf-8"?>
<ds:datastoreItem xmlns:ds="http://schemas.openxmlformats.org/officeDocument/2006/customXml" ds:itemID="{3CD3B717-7CA2-4634-9392-9FA07257FC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28ae8-26f6-4be9-8177-122acebcc1b6"/>
    <ds:schemaRef ds:uri="90a07137-f4f1-4e23-ab54-c5096d17d4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Synthomer_Corporate_Presentation_Template_April_2020</Template>
  <TotalTime>0</TotalTime>
  <Words>1984</Words>
  <Application>Microsoft Office PowerPoint</Application>
  <PresentationFormat>Custom</PresentationFormat>
  <Paragraphs>168</Paragraphs>
  <Slides>16</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System Font</vt:lpstr>
      <vt:lpstr>Arial</vt:lpstr>
      <vt:lpstr>Calibri</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Wheatley-Darrand</dc:creator>
  <cp:lastModifiedBy>Megan Wheatley-Darrand</cp:lastModifiedBy>
  <cp:revision>24</cp:revision>
  <cp:lastPrinted>2019-11-15T12:18:50Z</cp:lastPrinted>
  <dcterms:created xsi:type="dcterms:W3CDTF">2022-09-20T14:54:17Z</dcterms:created>
  <dcterms:modified xsi:type="dcterms:W3CDTF">2025-03-27T11:23:30Z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0x010100ECE1DD4D3A4CA34C81B1069BBFF480E2</vt:lpwstr>
  </property>
  <property fmtid="{D5CDD505-2E9C-101B-9397-08002B2CF9AE}" pid="3" name="_dlc_DocIdItemGuid">
    <vt:lpwstr>098253bc-04e4-447a-bb8d-2b47909916b6</vt:lpwstr>
  </property>
  <property fmtid="{D5CDD505-2E9C-101B-9397-08002B2CF9AE}" pid="4" name="Regions &amp; Sites">
    <vt:lpwstr/>
  </property>
</Properties>
</file>